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6858000" cy="9906000" type="A4"/>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p15:clr>
            <a:srgbClr val="A4A3A4"/>
          </p15:clr>
        </p15:guide>
        <p15:guide id="2" pos="216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gifu249" initials="g" lastIdx="1" clrIdx="0">
    <p:extLst>
      <p:ext uri="{19B8F6BF-5375-455C-9EA6-DF929625EA0E}">
        <p15:presenceInfo xmlns:p15="http://schemas.microsoft.com/office/powerpoint/2012/main" userId="gifu249"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FF"/>
    <a:srgbClr val="FF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1906" autoAdjust="0"/>
  </p:normalViewPr>
  <p:slideViewPr>
    <p:cSldViewPr>
      <p:cViewPr varScale="1">
        <p:scale>
          <a:sx n="46" d="100"/>
          <a:sy n="46" d="100"/>
        </p:scale>
        <p:origin x="2406" y="66"/>
      </p:cViewPr>
      <p:guideLst>
        <p:guide orient="horz" pos="312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6" y="0"/>
            <a:ext cx="2918830" cy="493316"/>
          </a:xfrm>
          <a:prstGeom prst="rect">
            <a:avLst/>
          </a:prstGeom>
        </p:spPr>
        <p:txBody>
          <a:bodyPr vert="horz" lIns="90745" tIns="45373" rIns="90745" bIns="45373"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375" y="0"/>
            <a:ext cx="2918830" cy="493316"/>
          </a:xfrm>
          <a:prstGeom prst="rect">
            <a:avLst/>
          </a:prstGeom>
        </p:spPr>
        <p:txBody>
          <a:bodyPr vert="horz" lIns="90745" tIns="45373" rIns="90745" bIns="45373" rtlCol="0"/>
          <a:lstStyle>
            <a:lvl1pPr algn="r">
              <a:defRPr sz="1200"/>
            </a:lvl1pPr>
          </a:lstStyle>
          <a:p>
            <a:fld id="{D748E214-23DF-497B-9B31-AEC16BCCEFDC}" type="datetimeFigureOut">
              <a:rPr kumimoji="1" lang="ja-JP" altLang="en-US" smtClean="0"/>
              <a:t>2022/4/19</a:t>
            </a:fld>
            <a:endParaRPr kumimoji="1" lang="ja-JP" altLang="en-US"/>
          </a:p>
        </p:txBody>
      </p:sp>
      <p:sp>
        <p:nvSpPr>
          <p:cNvPr id="4" name="スライド イメージ プレースホルダー 3"/>
          <p:cNvSpPr>
            <a:spLocks noGrp="1" noRot="1" noChangeAspect="1"/>
          </p:cNvSpPr>
          <p:nvPr>
            <p:ph type="sldImg" idx="2"/>
          </p:nvPr>
        </p:nvSpPr>
        <p:spPr>
          <a:xfrm>
            <a:off x="2087563" y="741363"/>
            <a:ext cx="2560637" cy="3698875"/>
          </a:xfrm>
          <a:prstGeom prst="rect">
            <a:avLst/>
          </a:prstGeom>
          <a:noFill/>
          <a:ln w="12700">
            <a:solidFill>
              <a:prstClr val="black"/>
            </a:solidFill>
          </a:ln>
        </p:spPr>
        <p:txBody>
          <a:bodyPr vert="horz" lIns="90745" tIns="45373" rIns="90745" bIns="45373" rtlCol="0" anchor="ctr"/>
          <a:lstStyle/>
          <a:p>
            <a:endParaRPr lang="ja-JP" altLang="en-US"/>
          </a:p>
        </p:txBody>
      </p:sp>
      <p:sp>
        <p:nvSpPr>
          <p:cNvPr id="5" name="ノート プレースホルダー 4"/>
          <p:cNvSpPr>
            <a:spLocks noGrp="1"/>
          </p:cNvSpPr>
          <p:nvPr>
            <p:ph type="body" sz="quarter" idx="3"/>
          </p:nvPr>
        </p:nvSpPr>
        <p:spPr>
          <a:xfrm>
            <a:off x="673577" y="4686503"/>
            <a:ext cx="5388610" cy="4439841"/>
          </a:xfrm>
          <a:prstGeom prst="rect">
            <a:avLst/>
          </a:prstGeom>
        </p:spPr>
        <p:txBody>
          <a:bodyPr vert="horz" lIns="90745" tIns="45373" rIns="90745" bIns="45373"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6" y="9371289"/>
            <a:ext cx="2918830" cy="493316"/>
          </a:xfrm>
          <a:prstGeom prst="rect">
            <a:avLst/>
          </a:prstGeom>
        </p:spPr>
        <p:txBody>
          <a:bodyPr vert="horz" lIns="90745" tIns="45373" rIns="90745" bIns="45373"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375" y="9371289"/>
            <a:ext cx="2918830" cy="493316"/>
          </a:xfrm>
          <a:prstGeom prst="rect">
            <a:avLst/>
          </a:prstGeom>
        </p:spPr>
        <p:txBody>
          <a:bodyPr vert="horz" lIns="90745" tIns="45373" rIns="90745" bIns="45373" rtlCol="0" anchor="b"/>
          <a:lstStyle>
            <a:lvl1pPr algn="r">
              <a:defRPr sz="1200"/>
            </a:lvl1pPr>
          </a:lstStyle>
          <a:p>
            <a:fld id="{6E4ADE33-630C-4C69-BE2F-AD7F0CCF4F3F}" type="slidenum">
              <a:rPr kumimoji="1" lang="ja-JP" altLang="en-US" smtClean="0"/>
              <a:t>‹#›</a:t>
            </a:fld>
            <a:endParaRPr kumimoji="1" lang="ja-JP" altLang="en-US"/>
          </a:p>
        </p:txBody>
      </p:sp>
    </p:spTree>
    <p:extLst>
      <p:ext uri="{BB962C8B-B14F-4D97-AF65-F5344CB8AC3E}">
        <p14:creationId xmlns:p14="http://schemas.microsoft.com/office/powerpoint/2010/main" val="2929673904"/>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6E4ADE33-630C-4C69-BE2F-AD7F0CCF4F3F}" type="slidenum">
              <a:rPr kumimoji="1" lang="ja-JP" altLang="en-US" smtClean="0"/>
              <a:t>1</a:t>
            </a:fld>
            <a:endParaRPr kumimoji="1" lang="ja-JP" altLang="en-US"/>
          </a:p>
        </p:txBody>
      </p:sp>
    </p:spTree>
    <p:extLst>
      <p:ext uri="{BB962C8B-B14F-4D97-AF65-F5344CB8AC3E}">
        <p14:creationId xmlns:p14="http://schemas.microsoft.com/office/powerpoint/2010/main" val="23576713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3077282"/>
            <a:ext cx="5829300" cy="2123369"/>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028700" y="5613400"/>
            <a:ext cx="4800600" cy="2531533"/>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4D2A4AFE-3970-45E3-9CFB-5C5B97C13CB7}" type="datetimeFigureOut">
              <a:rPr kumimoji="1" lang="ja-JP" altLang="en-US" smtClean="0"/>
              <a:t>2022/4/19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6E8CE6B-5AF2-4324-AED4-00678B17CD87}" type="slidenum">
              <a:rPr kumimoji="1" lang="ja-JP" altLang="en-US" smtClean="0"/>
              <a:t>‹#›</a:t>
            </a:fld>
            <a:endParaRPr kumimoji="1" lang="ja-JP" altLang="en-US"/>
          </a:p>
        </p:txBody>
      </p:sp>
    </p:spTree>
    <p:extLst>
      <p:ext uri="{BB962C8B-B14F-4D97-AF65-F5344CB8AC3E}">
        <p14:creationId xmlns:p14="http://schemas.microsoft.com/office/powerpoint/2010/main" val="34422100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4D2A4AFE-3970-45E3-9CFB-5C5B97C13CB7}" type="datetimeFigureOut">
              <a:rPr kumimoji="1" lang="ja-JP" altLang="en-US" smtClean="0"/>
              <a:t>2022/4/19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6E8CE6B-5AF2-4324-AED4-00678B17CD87}" type="slidenum">
              <a:rPr kumimoji="1" lang="ja-JP" altLang="en-US" smtClean="0"/>
              <a:t>‹#›</a:t>
            </a:fld>
            <a:endParaRPr kumimoji="1" lang="ja-JP" altLang="en-US"/>
          </a:p>
        </p:txBody>
      </p:sp>
    </p:spTree>
    <p:extLst>
      <p:ext uri="{BB962C8B-B14F-4D97-AF65-F5344CB8AC3E}">
        <p14:creationId xmlns:p14="http://schemas.microsoft.com/office/powerpoint/2010/main" val="24710303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972050" y="396700"/>
            <a:ext cx="1543050" cy="8452203"/>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342900" y="396700"/>
            <a:ext cx="4514850" cy="8452203"/>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4D2A4AFE-3970-45E3-9CFB-5C5B97C13CB7}" type="datetimeFigureOut">
              <a:rPr kumimoji="1" lang="ja-JP" altLang="en-US" smtClean="0"/>
              <a:t>2022/4/19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6E8CE6B-5AF2-4324-AED4-00678B17CD87}" type="slidenum">
              <a:rPr kumimoji="1" lang="ja-JP" altLang="en-US" smtClean="0"/>
              <a:t>‹#›</a:t>
            </a:fld>
            <a:endParaRPr kumimoji="1" lang="ja-JP" altLang="en-US"/>
          </a:p>
        </p:txBody>
      </p:sp>
    </p:spTree>
    <p:extLst>
      <p:ext uri="{BB962C8B-B14F-4D97-AF65-F5344CB8AC3E}">
        <p14:creationId xmlns:p14="http://schemas.microsoft.com/office/powerpoint/2010/main" val="8505478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4D2A4AFE-3970-45E3-9CFB-5C5B97C13CB7}" type="datetimeFigureOut">
              <a:rPr kumimoji="1" lang="ja-JP" altLang="en-US" smtClean="0"/>
              <a:t>2022/4/19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6E8CE6B-5AF2-4324-AED4-00678B17CD87}" type="slidenum">
              <a:rPr kumimoji="1" lang="ja-JP" altLang="en-US" smtClean="0"/>
              <a:t>‹#›</a:t>
            </a:fld>
            <a:endParaRPr kumimoji="1" lang="ja-JP" altLang="en-US"/>
          </a:p>
        </p:txBody>
      </p:sp>
    </p:spTree>
    <p:extLst>
      <p:ext uri="{BB962C8B-B14F-4D97-AF65-F5344CB8AC3E}">
        <p14:creationId xmlns:p14="http://schemas.microsoft.com/office/powerpoint/2010/main" val="11453572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6365523"/>
            <a:ext cx="5829300" cy="1967442"/>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541735" y="4198586"/>
            <a:ext cx="5829300" cy="216693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4D2A4AFE-3970-45E3-9CFB-5C5B97C13CB7}" type="datetimeFigureOut">
              <a:rPr kumimoji="1" lang="ja-JP" altLang="en-US" smtClean="0"/>
              <a:t>2022/4/19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6E8CE6B-5AF2-4324-AED4-00678B17CD87}" type="slidenum">
              <a:rPr kumimoji="1" lang="ja-JP" altLang="en-US" smtClean="0"/>
              <a:t>‹#›</a:t>
            </a:fld>
            <a:endParaRPr kumimoji="1" lang="ja-JP" altLang="en-US"/>
          </a:p>
        </p:txBody>
      </p:sp>
    </p:spTree>
    <p:extLst>
      <p:ext uri="{BB962C8B-B14F-4D97-AF65-F5344CB8AC3E}">
        <p14:creationId xmlns:p14="http://schemas.microsoft.com/office/powerpoint/2010/main" val="36406933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342900" y="2311401"/>
            <a:ext cx="3028950" cy="653750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3486150" y="2311401"/>
            <a:ext cx="3028950" cy="653750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4D2A4AFE-3970-45E3-9CFB-5C5B97C13CB7}" type="datetimeFigureOut">
              <a:rPr kumimoji="1" lang="ja-JP" altLang="en-US" smtClean="0"/>
              <a:t>2022/4/19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F6E8CE6B-5AF2-4324-AED4-00678B17CD87}" type="slidenum">
              <a:rPr kumimoji="1" lang="ja-JP" altLang="en-US" smtClean="0"/>
              <a:t>‹#›</a:t>
            </a:fld>
            <a:endParaRPr kumimoji="1" lang="ja-JP" altLang="en-US"/>
          </a:p>
        </p:txBody>
      </p:sp>
    </p:spTree>
    <p:extLst>
      <p:ext uri="{BB962C8B-B14F-4D97-AF65-F5344CB8AC3E}">
        <p14:creationId xmlns:p14="http://schemas.microsoft.com/office/powerpoint/2010/main" val="36899053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342900" y="2217385"/>
            <a:ext cx="303014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342900" y="3141486"/>
            <a:ext cx="303014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3483769" y="2217385"/>
            <a:ext cx="303133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3483769" y="3141486"/>
            <a:ext cx="303133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4D2A4AFE-3970-45E3-9CFB-5C5B97C13CB7}" type="datetimeFigureOut">
              <a:rPr kumimoji="1" lang="ja-JP" altLang="en-US" smtClean="0"/>
              <a:t>2022/4/19</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F6E8CE6B-5AF2-4324-AED4-00678B17CD87}" type="slidenum">
              <a:rPr kumimoji="1" lang="ja-JP" altLang="en-US" smtClean="0"/>
              <a:t>‹#›</a:t>
            </a:fld>
            <a:endParaRPr kumimoji="1" lang="ja-JP" altLang="en-US"/>
          </a:p>
        </p:txBody>
      </p:sp>
    </p:spTree>
    <p:extLst>
      <p:ext uri="{BB962C8B-B14F-4D97-AF65-F5344CB8AC3E}">
        <p14:creationId xmlns:p14="http://schemas.microsoft.com/office/powerpoint/2010/main" val="24606092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4D2A4AFE-3970-45E3-9CFB-5C5B97C13CB7}" type="datetimeFigureOut">
              <a:rPr kumimoji="1" lang="ja-JP" altLang="en-US" smtClean="0"/>
              <a:t>2022/4/19</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F6E8CE6B-5AF2-4324-AED4-00678B17CD87}" type="slidenum">
              <a:rPr kumimoji="1" lang="ja-JP" altLang="en-US" smtClean="0"/>
              <a:t>‹#›</a:t>
            </a:fld>
            <a:endParaRPr kumimoji="1" lang="ja-JP" altLang="en-US"/>
          </a:p>
        </p:txBody>
      </p:sp>
    </p:spTree>
    <p:extLst>
      <p:ext uri="{BB962C8B-B14F-4D97-AF65-F5344CB8AC3E}">
        <p14:creationId xmlns:p14="http://schemas.microsoft.com/office/powerpoint/2010/main" val="2535207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4D2A4AFE-3970-45E3-9CFB-5C5B97C13CB7}" type="datetimeFigureOut">
              <a:rPr kumimoji="1" lang="ja-JP" altLang="en-US" smtClean="0"/>
              <a:t>2022/4/19</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F6E8CE6B-5AF2-4324-AED4-00678B17CD87}" type="slidenum">
              <a:rPr kumimoji="1" lang="ja-JP" altLang="en-US" smtClean="0"/>
              <a:t>‹#›</a:t>
            </a:fld>
            <a:endParaRPr kumimoji="1" lang="ja-JP" altLang="en-US"/>
          </a:p>
        </p:txBody>
      </p:sp>
    </p:spTree>
    <p:extLst>
      <p:ext uri="{BB962C8B-B14F-4D97-AF65-F5344CB8AC3E}">
        <p14:creationId xmlns:p14="http://schemas.microsoft.com/office/powerpoint/2010/main" val="38640833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4405"/>
            <a:ext cx="2256235" cy="1678517"/>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2681287" y="394406"/>
            <a:ext cx="3833813" cy="845449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342900" y="2072923"/>
            <a:ext cx="2256235" cy="677598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4D2A4AFE-3970-45E3-9CFB-5C5B97C13CB7}" type="datetimeFigureOut">
              <a:rPr kumimoji="1" lang="ja-JP" altLang="en-US" smtClean="0"/>
              <a:t>2022/4/19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F6E8CE6B-5AF2-4324-AED4-00678B17CD87}" type="slidenum">
              <a:rPr kumimoji="1" lang="ja-JP" altLang="en-US" smtClean="0"/>
              <a:t>‹#›</a:t>
            </a:fld>
            <a:endParaRPr kumimoji="1" lang="ja-JP" altLang="en-US"/>
          </a:p>
        </p:txBody>
      </p:sp>
    </p:spTree>
    <p:extLst>
      <p:ext uri="{BB962C8B-B14F-4D97-AF65-F5344CB8AC3E}">
        <p14:creationId xmlns:p14="http://schemas.microsoft.com/office/powerpoint/2010/main" val="11502551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934200"/>
            <a:ext cx="4114800" cy="818622"/>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344216" y="885119"/>
            <a:ext cx="4114800"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344216" y="7752822"/>
            <a:ext cx="4114800" cy="116257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4D2A4AFE-3970-45E3-9CFB-5C5B97C13CB7}" type="datetimeFigureOut">
              <a:rPr kumimoji="1" lang="ja-JP" altLang="en-US" smtClean="0"/>
              <a:t>2022/4/19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F6E8CE6B-5AF2-4324-AED4-00678B17CD87}" type="slidenum">
              <a:rPr kumimoji="1" lang="ja-JP" altLang="en-US" smtClean="0"/>
              <a:t>‹#›</a:t>
            </a:fld>
            <a:endParaRPr kumimoji="1" lang="ja-JP" altLang="en-US"/>
          </a:p>
        </p:txBody>
      </p:sp>
    </p:spTree>
    <p:extLst>
      <p:ext uri="{BB962C8B-B14F-4D97-AF65-F5344CB8AC3E}">
        <p14:creationId xmlns:p14="http://schemas.microsoft.com/office/powerpoint/2010/main" val="38964694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42900" y="396699"/>
            <a:ext cx="6172200" cy="1651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342900" y="2311401"/>
            <a:ext cx="6172200" cy="6537502"/>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342900" y="9181395"/>
            <a:ext cx="1600200" cy="527403"/>
          </a:xfrm>
          <a:prstGeom prst="rect">
            <a:avLst/>
          </a:prstGeom>
        </p:spPr>
        <p:txBody>
          <a:bodyPr vert="horz" lIns="91440" tIns="45720" rIns="91440" bIns="45720" rtlCol="0" anchor="ctr"/>
          <a:lstStyle>
            <a:lvl1pPr algn="l">
              <a:defRPr sz="1200">
                <a:solidFill>
                  <a:schemeClr val="tx1">
                    <a:tint val="75000"/>
                  </a:schemeClr>
                </a:solidFill>
              </a:defRPr>
            </a:lvl1pPr>
          </a:lstStyle>
          <a:p>
            <a:fld id="{4D2A4AFE-3970-45E3-9CFB-5C5B97C13CB7}" type="datetimeFigureOut">
              <a:rPr kumimoji="1" lang="ja-JP" altLang="en-US" smtClean="0"/>
              <a:t>2022/4/19</a:t>
            </a:fld>
            <a:endParaRPr kumimoji="1" lang="ja-JP" altLang="en-US"/>
          </a:p>
        </p:txBody>
      </p:sp>
      <p:sp>
        <p:nvSpPr>
          <p:cNvPr id="5" name="フッター プレースホルダー 4"/>
          <p:cNvSpPr>
            <a:spLocks noGrp="1"/>
          </p:cNvSpPr>
          <p:nvPr>
            <p:ph type="ftr" sz="quarter" idx="3"/>
          </p:nvPr>
        </p:nvSpPr>
        <p:spPr>
          <a:xfrm>
            <a:off x="2343150" y="9181395"/>
            <a:ext cx="2171700" cy="52740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4914900" y="9181395"/>
            <a:ext cx="1600200" cy="527403"/>
          </a:xfrm>
          <a:prstGeom prst="rect">
            <a:avLst/>
          </a:prstGeom>
        </p:spPr>
        <p:txBody>
          <a:bodyPr vert="horz" lIns="91440" tIns="45720" rIns="91440" bIns="45720" rtlCol="0" anchor="ctr"/>
          <a:lstStyle>
            <a:lvl1pPr algn="r">
              <a:defRPr sz="1200">
                <a:solidFill>
                  <a:schemeClr val="tx1">
                    <a:tint val="75000"/>
                  </a:schemeClr>
                </a:solidFill>
              </a:defRPr>
            </a:lvl1pPr>
          </a:lstStyle>
          <a:p>
            <a:fld id="{F6E8CE6B-5AF2-4324-AED4-00678B17CD87}" type="slidenum">
              <a:rPr kumimoji="1" lang="ja-JP" altLang="en-US" smtClean="0"/>
              <a:t>‹#›</a:t>
            </a:fld>
            <a:endParaRPr kumimoji="1" lang="ja-JP" altLang="en-US"/>
          </a:p>
        </p:txBody>
      </p:sp>
    </p:spTree>
    <p:extLst>
      <p:ext uri="{BB962C8B-B14F-4D97-AF65-F5344CB8AC3E}">
        <p14:creationId xmlns:p14="http://schemas.microsoft.com/office/powerpoint/2010/main" val="294987889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Rectangle 80"/>
          <p:cNvSpPr>
            <a:spLocks noChangeArrowheads="1"/>
          </p:cNvSpPr>
          <p:nvPr/>
        </p:nvSpPr>
        <p:spPr bwMode="auto">
          <a:xfrm>
            <a:off x="8609904" y="6842322"/>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ja-JP" sz="1800" b="0" i="0" u="none" strike="noStrike" cap="none" normalizeH="0" baseline="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23" name="Rectangle 82"/>
          <p:cNvSpPr>
            <a:spLocks noChangeArrowheads="1"/>
          </p:cNvSpPr>
          <p:nvPr/>
        </p:nvSpPr>
        <p:spPr bwMode="auto">
          <a:xfrm>
            <a:off x="-4238054" y="6357113"/>
            <a:ext cx="219932" cy="677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en-US" altLang="ja-JP" sz="1000" b="0" i="0" u="none" strike="noStrike" cap="none" normalizeH="0" baseline="0">
              <a:ln>
                <a:noFill/>
              </a:ln>
              <a:solidFill>
                <a:schemeClr val="tx1"/>
              </a:solidFill>
              <a:effectLst/>
              <a:latin typeface="Century" pitchFamily="18" charset="0"/>
              <a:ea typeface="ＭＳ 明朝" pitchFamily="17" charset="-128"/>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1" lang="en-US" altLang="ja-JP" sz="1000" b="0" i="0" u="none" strike="noStrike" cap="none" normalizeH="0" baseline="0">
                <a:ln>
                  <a:noFill/>
                </a:ln>
                <a:solidFill>
                  <a:schemeClr val="tx1"/>
                </a:solidFill>
                <a:effectLst/>
                <a:latin typeface="Century" pitchFamily="18" charset="0"/>
                <a:ea typeface="ＭＳ 明朝" pitchFamily="17" charset="-128"/>
                <a:cs typeface="Times New Roman" pitchFamily="18" charset="0"/>
              </a:rPr>
              <a:t> </a:t>
            </a:r>
            <a:endParaRPr kumimoji="1" lang="en-US" altLang="ja-JP" sz="400" b="0" i="0" u="none" strike="noStrike" cap="none" normalizeH="0" baseline="0">
              <a:ln>
                <a:noFill/>
              </a:ln>
              <a:solidFill>
                <a:schemeClr val="tx1"/>
              </a:solidFill>
              <a:effectLst/>
              <a:latin typeface="Arial" pitchFamily="34" charset="0"/>
              <a:ea typeface="ＭＳ Ｐゴシック" pitchFamily="50" charset="-128"/>
              <a:cs typeface="ＭＳ Ｐゴシック" pitchFamily="50" charset="-128"/>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1" lang="en-US" altLang="ja-JP" sz="1800" b="0" i="0" u="none" strike="noStrike" cap="none" normalizeH="0" baseline="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24" name="Rectangle 84"/>
          <p:cNvSpPr>
            <a:spLocks noChangeArrowheads="1"/>
          </p:cNvSpPr>
          <p:nvPr/>
        </p:nvSpPr>
        <p:spPr bwMode="auto">
          <a:xfrm>
            <a:off x="-4203265" y="6374172"/>
            <a:ext cx="219932" cy="677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en-US" altLang="ja-JP" sz="1000" b="0" i="0" u="none" strike="noStrike" cap="none" normalizeH="0" baseline="0">
              <a:ln>
                <a:noFill/>
              </a:ln>
              <a:solidFill>
                <a:schemeClr val="tx1"/>
              </a:solidFill>
              <a:effectLst/>
              <a:latin typeface="Century" pitchFamily="18" charset="0"/>
              <a:ea typeface="ＭＳ 明朝" pitchFamily="17" charset="-128"/>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1" lang="en-US" altLang="ja-JP" sz="1000" b="0" i="0" u="none" strike="noStrike" cap="none" normalizeH="0" baseline="0">
                <a:ln>
                  <a:noFill/>
                </a:ln>
                <a:solidFill>
                  <a:schemeClr val="tx1"/>
                </a:solidFill>
                <a:effectLst/>
                <a:latin typeface="Century" pitchFamily="18" charset="0"/>
                <a:ea typeface="ＭＳ 明朝" pitchFamily="17" charset="-128"/>
                <a:cs typeface="Times New Roman" pitchFamily="18" charset="0"/>
              </a:rPr>
              <a:t> </a:t>
            </a:r>
            <a:endParaRPr kumimoji="1" lang="en-US" altLang="ja-JP" sz="400" b="0" i="0" u="none" strike="noStrike" cap="none" normalizeH="0" baseline="0">
              <a:ln>
                <a:noFill/>
              </a:ln>
              <a:solidFill>
                <a:schemeClr val="tx1"/>
              </a:solidFill>
              <a:effectLst/>
              <a:latin typeface="Arial" pitchFamily="34" charset="0"/>
              <a:ea typeface="ＭＳ Ｐゴシック" pitchFamily="50" charset="-128"/>
              <a:cs typeface="ＭＳ Ｐゴシック" pitchFamily="50" charset="-128"/>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1" lang="en-US" altLang="ja-JP" sz="1800" b="0" i="0" u="none" strike="noStrike" cap="none" normalizeH="0" baseline="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25" name="Rectangle 93"/>
          <p:cNvSpPr>
            <a:spLocks noChangeArrowheads="1"/>
          </p:cNvSpPr>
          <p:nvPr/>
        </p:nvSpPr>
        <p:spPr bwMode="auto">
          <a:xfrm>
            <a:off x="-4203264" y="6358783"/>
            <a:ext cx="184731"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br>
              <a:rPr kumimoji="1" lang="ja-JP" altLang="ja-JP" sz="400" b="0" i="0" u="none" strike="noStrike" cap="none" normalizeH="0" baseline="0">
                <a:ln>
                  <a:noFill/>
                </a:ln>
                <a:solidFill>
                  <a:schemeClr val="tx1"/>
                </a:solidFill>
                <a:effectLst/>
                <a:latin typeface="Arial" pitchFamily="34" charset="0"/>
                <a:ea typeface="ＭＳ Ｐゴシック" pitchFamily="50" charset="-128"/>
                <a:cs typeface="ＭＳ Ｐゴシック" pitchFamily="50" charset="-128"/>
              </a:rPr>
            </a:br>
            <a:endParaRPr kumimoji="1" lang="ja-JP" altLang="ja-JP" sz="1800" b="0" i="0" u="none" strike="noStrike" cap="none" normalizeH="0" baseline="0">
              <a:ln>
                <a:noFill/>
              </a:ln>
              <a:solidFill>
                <a:schemeClr val="tx1"/>
              </a:solidFill>
              <a:effectLst/>
              <a:latin typeface="Arial" pitchFamily="34" charset="0"/>
              <a:ea typeface="ＭＳ Ｐゴシック" pitchFamily="50" charset="-128"/>
              <a:cs typeface="ＭＳ Ｐゴシック" pitchFamily="50" charset="-128"/>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1" lang="ja-JP" altLang="ja-JP" sz="1800" b="0" i="0" u="none" strike="noStrike" cap="none" normalizeH="0" baseline="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26" name="Rectangle 95"/>
          <p:cNvSpPr>
            <a:spLocks noChangeArrowheads="1"/>
          </p:cNvSpPr>
          <p:nvPr/>
        </p:nvSpPr>
        <p:spPr bwMode="auto">
          <a:xfrm>
            <a:off x="-4203264" y="6528060"/>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ja-JP" sz="1800" b="0" i="0" u="none" strike="noStrike" cap="none" normalizeH="0" baseline="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27" name="Rectangle 97"/>
          <p:cNvSpPr>
            <a:spLocks noChangeArrowheads="1"/>
          </p:cNvSpPr>
          <p:nvPr/>
        </p:nvSpPr>
        <p:spPr bwMode="auto">
          <a:xfrm>
            <a:off x="-4203265" y="6358783"/>
            <a:ext cx="245580"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indent="60325"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60325" algn="l" defTabSz="914400" rtl="0" eaLnBrk="1" fontAlgn="base" latinLnBrk="0" hangingPunct="1">
              <a:lnSpc>
                <a:spcPct val="100000"/>
              </a:lnSpc>
              <a:spcBef>
                <a:spcPct val="0"/>
              </a:spcBef>
              <a:spcAft>
                <a:spcPct val="0"/>
              </a:spcAft>
              <a:buClrTx/>
              <a:buSzTx/>
              <a:buFontTx/>
              <a:buNone/>
              <a:tabLst/>
            </a:pPr>
            <a:br>
              <a:rPr kumimoji="1" lang="ja-JP" altLang="ja-JP" sz="400" b="0" i="0" u="none" strike="noStrike" cap="none" normalizeH="0" baseline="0">
                <a:ln>
                  <a:noFill/>
                </a:ln>
                <a:solidFill>
                  <a:schemeClr val="tx1"/>
                </a:solidFill>
                <a:effectLst/>
                <a:latin typeface="Arial" pitchFamily="34" charset="0"/>
                <a:ea typeface="ＭＳ Ｐゴシック" pitchFamily="50" charset="-128"/>
                <a:cs typeface="ＭＳ Ｐゴシック" pitchFamily="50" charset="-128"/>
              </a:rPr>
            </a:br>
            <a:endParaRPr kumimoji="1" lang="ja-JP" altLang="ja-JP" sz="1800" b="0" i="0" u="none" strike="noStrike" cap="none" normalizeH="0" baseline="0">
              <a:ln>
                <a:noFill/>
              </a:ln>
              <a:solidFill>
                <a:schemeClr val="tx1"/>
              </a:solidFill>
              <a:effectLst/>
              <a:latin typeface="Arial" pitchFamily="34" charset="0"/>
              <a:ea typeface="ＭＳ Ｐゴシック" pitchFamily="50" charset="-128"/>
              <a:cs typeface="ＭＳ Ｐゴシック" pitchFamily="50" charset="-128"/>
            </a:endParaRPr>
          </a:p>
          <a:p>
            <a:pPr marL="0" marR="0" lvl="0" indent="60325" algn="l" defTabSz="914400" rtl="0" eaLnBrk="0" fontAlgn="base" latinLnBrk="0" hangingPunct="0">
              <a:lnSpc>
                <a:spcPct val="100000"/>
              </a:lnSpc>
              <a:spcBef>
                <a:spcPct val="0"/>
              </a:spcBef>
              <a:spcAft>
                <a:spcPct val="0"/>
              </a:spcAft>
              <a:buClrTx/>
              <a:buSzTx/>
              <a:buFontTx/>
              <a:buNone/>
              <a:tabLst/>
            </a:pPr>
            <a:endParaRPr kumimoji="1" lang="ja-JP" altLang="ja-JP" sz="1800" b="0" i="0" u="none" strike="noStrike" cap="none" normalizeH="0" baseline="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28" name="Rectangle 104"/>
          <p:cNvSpPr>
            <a:spLocks noChangeArrowheads="1"/>
          </p:cNvSpPr>
          <p:nvPr/>
        </p:nvSpPr>
        <p:spPr bwMode="auto">
          <a:xfrm>
            <a:off x="-4203264" y="6528060"/>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ja-JP" sz="1800" b="0" i="0" u="none" strike="noStrike" cap="none" normalizeH="0" baseline="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0" name="テキスト ボックス 9">
            <a:extLst>
              <a:ext uri="{FF2B5EF4-FFF2-40B4-BE49-F238E27FC236}">
                <a16:creationId xmlns:a16="http://schemas.microsoft.com/office/drawing/2014/main" id="{0534FAF8-E093-4BD0-B0FD-B0868D5DF985}"/>
              </a:ext>
            </a:extLst>
          </p:cNvPr>
          <p:cNvSpPr txBox="1"/>
          <p:nvPr/>
        </p:nvSpPr>
        <p:spPr>
          <a:xfrm>
            <a:off x="0" y="0"/>
            <a:ext cx="6858000" cy="1200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txBody>
          <a:bodyPr wrap="square" rtlCol="0">
            <a:spAutoFit/>
          </a:bodyPr>
          <a:lstStyle/>
          <a:p>
            <a:endParaRPr kumimoji="1" lang="en-US" altLang="ja-JP" sz="1000" b="1" dirty="0">
              <a:latin typeface="HGP創英角ﾎﾟｯﾌﾟ体" panose="040B0A00000000000000" pitchFamily="50" charset="-128"/>
              <a:ea typeface="HGP創英角ﾎﾟｯﾌﾟ体" panose="040B0A00000000000000" pitchFamily="50" charset="-128"/>
            </a:endParaRPr>
          </a:p>
          <a:p>
            <a:endParaRPr lang="en-US" altLang="ja-JP" sz="1000" b="1" dirty="0">
              <a:latin typeface="HGP創英角ﾎﾟｯﾌﾟ体" panose="040B0A00000000000000" pitchFamily="50" charset="-128"/>
              <a:ea typeface="HGP創英角ﾎﾟｯﾌﾟ体" panose="040B0A00000000000000" pitchFamily="50" charset="-128"/>
            </a:endParaRPr>
          </a:p>
          <a:p>
            <a:endParaRPr kumimoji="1" lang="en-US" altLang="ja-JP" sz="1000" b="1" dirty="0">
              <a:latin typeface="HGP創英角ﾎﾟｯﾌﾟ体" panose="040B0A00000000000000" pitchFamily="50" charset="-128"/>
              <a:ea typeface="HGP創英角ﾎﾟｯﾌﾟ体" panose="040B0A00000000000000" pitchFamily="50" charset="-128"/>
            </a:endParaRPr>
          </a:p>
          <a:p>
            <a:endParaRPr lang="en-US" altLang="ja-JP" sz="1000" b="1" dirty="0">
              <a:latin typeface="HGP創英角ﾎﾟｯﾌﾟ体" panose="040B0A00000000000000" pitchFamily="50" charset="-128"/>
              <a:ea typeface="HGP創英角ﾎﾟｯﾌﾟ体" panose="040B0A00000000000000" pitchFamily="50" charset="-128"/>
            </a:endParaRPr>
          </a:p>
          <a:p>
            <a:endParaRPr kumimoji="1" lang="en-US" altLang="ja-JP" sz="1000" b="1" dirty="0">
              <a:latin typeface="HGP創英角ﾎﾟｯﾌﾟ体" panose="040B0A00000000000000" pitchFamily="50" charset="-128"/>
              <a:ea typeface="HGP創英角ﾎﾟｯﾌﾟ体" panose="040B0A00000000000000" pitchFamily="50" charset="-128"/>
            </a:endParaRPr>
          </a:p>
          <a:p>
            <a:endParaRPr lang="en-US" altLang="ja-JP" sz="1000" b="1" dirty="0">
              <a:latin typeface="HGP創英角ﾎﾟｯﾌﾟ体" panose="040B0A00000000000000" pitchFamily="50" charset="-128"/>
              <a:ea typeface="HGP創英角ﾎﾟｯﾌﾟ体" panose="040B0A00000000000000" pitchFamily="50" charset="-128"/>
            </a:endParaRPr>
          </a:p>
          <a:p>
            <a:endParaRPr kumimoji="1" lang="en-US" altLang="ja-JP" sz="1200" b="1" dirty="0">
              <a:latin typeface="HGP創英角ﾎﾟｯﾌﾟ体" panose="040B0A00000000000000" pitchFamily="50" charset="-128"/>
              <a:ea typeface="HGP創英角ﾎﾟｯﾌﾟ体" panose="040B0A00000000000000" pitchFamily="50" charset="-128"/>
            </a:endParaRPr>
          </a:p>
        </p:txBody>
      </p:sp>
      <p:sp>
        <p:nvSpPr>
          <p:cNvPr id="2" name="正方形/長方形 1">
            <a:extLst>
              <a:ext uri="{FF2B5EF4-FFF2-40B4-BE49-F238E27FC236}">
                <a16:creationId xmlns:a16="http://schemas.microsoft.com/office/drawing/2014/main" id="{947706F4-C988-4280-B076-8E3D216DF5DF}"/>
              </a:ext>
            </a:extLst>
          </p:cNvPr>
          <p:cNvSpPr/>
          <p:nvPr/>
        </p:nvSpPr>
        <p:spPr>
          <a:xfrm>
            <a:off x="74284" y="107274"/>
            <a:ext cx="1709122" cy="461665"/>
          </a:xfrm>
          <a:prstGeom prst="rect">
            <a:avLst/>
          </a:prstGeom>
          <a:noFill/>
          <a:effectLst>
            <a:glow rad="127000">
              <a:schemeClr val="tx1"/>
            </a:glow>
          </a:effectLst>
        </p:spPr>
        <p:txBody>
          <a:bodyPr wrap="none" lIns="91440" tIns="45720" rIns="91440" bIns="45720">
            <a:spAutoFit/>
          </a:bodyPr>
          <a:lstStyle/>
          <a:p>
            <a:pPr algn="ctr"/>
            <a:r>
              <a:rPr lang="ja-JP" altLang="en-US" sz="2400" b="1" cap="none" spc="0" dirty="0">
                <a:ln w="10160">
                  <a:solidFill>
                    <a:schemeClr val="tx1"/>
                  </a:solidFill>
                  <a:prstDash val="solid"/>
                </a:ln>
                <a:solidFill>
                  <a:schemeClr val="bg1"/>
                </a:solidFill>
                <a:effectLst>
                  <a:outerShdw blurRad="38100" dist="22860" dir="5400000" algn="tl" rotWithShape="0">
                    <a:srgbClr val="000000">
                      <a:alpha val="30000"/>
                    </a:srgbClr>
                  </a:outerShdw>
                </a:effectLst>
                <a:latin typeface="HGP創英角ﾎﾟｯﾌﾟ体" panose="040B0A00000000000000" pitchFamily="50" charset="-128"/>
                <a:ea typeface="HGP創英角ﾎﾟｯﾌﾟ体" panose="040B0A00000000000000" pitchFamily="50" charset="-128"/>
              </a:rPr>
              <a:t>事業者向け</a:t>
            </a:r>
          </a:p>
        </p:txBody>
      </p:sp>
      <p:sp>
        <p:nvSpPr>
          <p:cNvPr id="11" name="正方形/長方形 10">
            <a:extLst>
              <a:ext uri="{FF2B5EF4-FFF2-40B4-BE49-F238E27FC236}">
                <a16:creationId xmlns:a16="http://schemas.microsoft.com/office/drawing/2014/main" id="{9EBCAE8C-C0AF-4929-80CF-3F26D9D08F49}"/>
              </a:ext>
            </a:extLst>
          </p:cNvPr>
          <p:cNvSpPr/>
          <p:nvPr/>
        </p:nvSpPr>
        <p:spPr>
          <a:xfrm>
            <a:off x="590723" y="467426"/>
            <a:ext cx="5338321" cy="707886"/>
          </a:xfrm>
          <a:prstGeom prst="rect">
            <a:avLst/>
          </a:prstGeom>
          <a:noFill/>
          <a:effectLst>
            <a:glow rad="127000">
              <a:schemeClr val="tx1"/>
            </a:glow>
          </a:effectLst>
        </p:spPr>
        <p:txBody>
          <a:bodyPr wrap="none" lIns="91440" tIns="45720" rIns="91440" bIns="45720">
            <a:spAutoFit/>
          </a:bodyPr>
          <a:lstStyle/>
          <a:p>
            <a:pPr algn="ctr"/>
            <a:r>
              <a:rPr lang="ja-JP" altLang="en-US" sz="4000" b="1" dirty="0">
                <a:ln w="10160">
                  <a:solidFill>
                    <a:schemeClr val="tx1"/>
                  </a:solidFill>
                  <a:prstDash val="solid"/>
                </a:ln>
                <a:solidFill>
                  <a:schemeClr val="bg1"/>
                </a:solidFill>
                <a:effectLst>
                  <a:outerShdw blurRad="38100" dist="22860" dir="5400000" algn="tl" rotWithShape="0">
                    <a:srgbClr val="000000">
                      <a:alpha val="30000"/>
                    </a:srgbClr>
                  </a:outerShdw>
                </a:effectLst>
                <a:latin typeface="HGP創英角ﾎﾟｯﾌﾟ体" panose="040B0A00000000000000" pitchFamily="50" charset="-128"/>
                <a:ea typeface="HGP創英角ﾎﾟｯﾌﾟ体" panose="040B0A00000000000000" pitchFamily="50" charset="-128"/>
              </a:rPr>
              <a:t>インボイス対策セミナー</a:t>
            </a:r>
            <a:endParaRPr lang="ja-JP" altLang="en-US" sz="4000" b="1" cap="none" spc="0" dirty="0">
              <a:ln w="10160">
                <a:solidFill>
                  <a:schemeClr val="tx1"/>
                </a:solidFill>
                <a:prstDash val="solid"/>
              </a:ln>
              <a:solidFill>
                <a:schemeClr val="bg1"/>
              </a:solidFill>
              <a:effectLst>
                <a:outerShdw blurRad="38100" dist="22860" dir="5400000" algn="tl" rotWithShape="0">
                  <a:srgbClr val="000000">
                    <a:alpha val="30000"/>
                  </a:srgbClr>
                </a:outerShdw>
              </a:effectLst>
              <a:latin typeface="HGP創英角ﾎﾟｯﾌﾟ体" panose="040B0A00000000000000" pitchFamily="50" charset="-128"/>
              <a:ea typeface="HGP創英角ﾎﾟｯﾌﾟ体" panose="040B0A00000000000000" pitchFamily="50" charset="-128"/>
            </a:endParaRPr>
          </a:p>
        </p:txBody>
      </p:sp>
      <p:pic>
        <p:nvPicPr>
          <p:cNvPr id="4" name="図 3">
            <a:extLst>
              <a:ext uri="{FF2B5EF4-FFF2-40B4-BE49-F238E27FC236}">
                <a16:creationId xmlns:a16="http://schemas.microsoft.com/office/drawing/2014/main" id="{7A29397F-BA43-4D37-AF9D-AF9F60F6695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680892" y="1219747"/>
            <a:ext cx="767980" cy="1076755"/>
          </a:xfrm>
          <a:prstGeom prst="rect">
            <a:avLst/>
          </a:prstGeom>
        </p:spPr>
      </p:pic>
      <p:sp>
        <p:nvSpPr>
          <p:cNvPr id="6" name="楕円 5">
            <a:extLst>
              <a:ext uri="{FF2B5EF4-FFF2-40B4-BE49-F238E27FC236}">
                <a16:creationId xmlns:a16="http://schemas.microsoft.com/office/drawing/2014/main" id="{B8B72C5D-1A20-4FCA-BBA6-9CE73D8C0CDC}"/>
              </a:ext>
            </a:extLst>
          </p:cNvPr>
          <p:cNvSpPr/>
          <p:nvPr/>
        </p:nvSpPr>
        <p:spPr>
          <a:xfrm>
            <a:off x="5740535" y="84816"/>
            <a:ext cx="952614" cy="907942"/>
          </a:xfrm>
          <a:prstGeom prst="ellipse">
            <a:avLst/>
          </a:prstGeom>
          <a:solidFill>
            <a:schemeClr val="bg1"/>
          </a:solid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b="1" dirty="0">
              <a:solidFill>
                <a:schemeClr val="tx1"/>
              </a:solidFill>
              <a:latin typeface="HG創英角ｺﾞｼｯｸUB" panose="020B0909000000000000" pitchFamily="49" charset="-128"/>
              <a:ea typeface="HG創英角ｺﾞｼｯｸUB" panose="020B0909000000000000" pitchFamily="49" charset="-128"/>
            </a:endParaRPr>
          </a:p>
        </p:txBody>
      </p:sp>
      <p:sp>
        <p:nvSpPr>
          <p:cNvPr id="7" name="正方形/長方形 6">
            <a:extLst>
              <a:ext uri="{FF2B5EF4-FFF2-40B4-BE49-F238E27FC236}">
                <a16:creationId xmlns:a16="http://schemas.microsoft.com/office/drawing/2014/main" id="{899C0EE3-2834-4C81-A1B0-D10D4793B3D9}"/>
              </a:ext>
            </a:extLst>
          </p:cNvPr>
          <p:cNvSpPr/>
          <p:nvPr/>
        </p:nvSpPr>
        <p:spPr>
          <a:xfrm>
            <a:off x="5698912" y="208845"/>
            <a:ext cx="1035860" cy="430887"/>
          </a:xfrm>
          <a:prstGeom prst="rect">
            <a:avLst/>
          </a:prstGeom>
          <a:noFill/>
        </p:spPr>
        <p:txBody>
          <a:bodyPr wrap="none" lIns="91440" tIns="45720" rIns="91440" bIns="45720">
            <a:spAutoFit/>
          </a:bodyPr>
          <a:lstStyle/>
          <a:p>
            <a:pPr algn="ctr"/>
            <a:r>
              <a:rPr lang="ja-JP" altLang="en-US" sz="2200" b="1" cap="none" spc="0" dirty="0">
                <a:ln w="0"/>
                <a:solidFill>
                  <a:schemeClr val="tx1"/>
                </a:solidFill>
              </a:rPr>
              <a:t>受講料</a:t>
            </a:r>
          </a:p>
        </p:txBody>
      </p:sp>
      <p:sp>
        <p:nvSpPr>
          <p:cNvPr id="18" name="正方形/長方形 17">
            <a:extLst>
              <a:ext uri="{FF2B5EF4-FFF2-40B4-BE49-F238E27FC236}">
                <a16:creationId xmlns:a16="http://schemas.microsoft.com/office/drawing/2014/main" id="{133179CD-CB48-48A2-9AA4-48F87337D9D7}"/>
              </a:ext>
            </a:extLst>
          </p:cNvPr>
          <p:cNvSpPr/>
          <p:nvPr/>
        </p:nvSpPr>
        <p:spPr>
          <a:xfrm>
            <a:off x="5751865" y="479776"/>
            <a:ext cx="941284" cy="430887"/>
          </a:xfrm>
          <a:prstGeom prst="rect">
            <a:avLst/>
          </a:prstGeom>
          <a:noFill/>
        </p:spPr>
        <p:txBody>
          <a:bodyPr wrap="none" lIns="91440" tIns="45720" rIns="91440" bIns="45720">
            <a:spAutoFit/>
          </a:bodyPr>
          <a:lstStyle/>
          <a:p>
            <a:pPr algn="ctr"/>
            <a:r>
              <a:rPr lang="ja-JP" altLang="en-US" sz="2200" b="1" dirty="0">
                <a:ln w="0"/>
              </a:rPr>
              <a:t>無　料</a:t>
            </a:r>
            <a:endParaRPr lang="ja-JP" altLang="en-US" sz="2200" b="1" cap="none" spc="0" dirty="0">
              <a:ln w="0"/>
              <a:solidFill>
                <a:schemeClr val="tx1"/>
              </a:solidFill>
            </a:endParaRPr>
          </a:p>
        </p:txBody>
      </p:sp>
      <p:sp>
        <p:nvSpPr>
          <p:cNvPr id="15" name="吹き出し: 円形 14">
            <a:extLst>
              <a:ext uri="{FF2B5EF4-FFF2-40B4-BE49-F238E27FC236}">
                <a16:creationId xmlns:a16="http://schemas.microsoft.com/office/drawing/2014/main" id="{34D47C93-C7C5-4024-A516-20D7ECB48C60}"/>
              </a:ext>
            </a:extLst>
          </p:cNvPr>
          <p:cNvSpPr/>
          <p:nvPr/>
        </p:nvSpPr>
        <p:spPr>
          <a:xfrm>
            <a:off x="4024101" y="1236354"/>
            <a:ext cx="1586874" cy="1335623"/>
          </a:xfrm>
          <a:prstGeom prst="wedgeEllipseCallout">
            <a:avLst>
              <a:gd name="adj1" fmla="val 71589"/>
              <a:gd name="adj2" fmla="val -7185"/>
            </a:avLst>
          </a:prstGeom>
          <a:solidFill>
            <a:schemeClr val="bg1"/>
          </a:solid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正方形/長方形 15">
            <a:extLst>
              <a:ext uri="{FF2B5EF4-FFF2-40B4-BE49-F238E27FC236}">
                <a16:creationId xmlns:a16="http://schemas.microsoft.com/office/drawing/2014/main" id="{B2187F9E-EB0F-4DBE-9751-D56017B6671F}"/>
              </a:ext>
            </a:extLst>
          </p:cNvPr>
          <p:cNvSpPr/>
          <p:nvPr/>
        </p:nvSpPr>
        <p:spPr>
          <a:xfrm>
            <a:off x="4071180" y="1452682"/>
            <a:ext cx="1492716" cy="338554"/>
          </a:xfrm>
          <a:prstGeom prst="rect">
            <a:avLst/>
          </a:prstGeom>
          <a:noFill/>
        </p:spPr>
        <p:txBody>
          <a:bodyPr wrap="none" lIns="91440" tIns="45720" rIns="91440" bIns="45720">
            <a:spAutoFit/>
          </a:bodyPr>
          <a:lstStyle/>
          <a:p>
            <a:pPr algn="ctr"/>
            <a:r>
              <a:rPr lang="ja-JP" altLang="en-US" sz="1600" dirty="0">
                <a:ln w="0"/>
                <a:latin typeface="HGS創英角ｺﾞｼｯｸUB" panose="020B0900000000000000" pitchFamily="50" charset="-128"/>
                <a:ea typeface="HGS創英角ｺﾞｼｯｸUB" panose="020B0900000000000000" pitchFamily="50" charset="-128"/>
              </a:rPr>
              <a:t>免税事業者</a:t>
            </a:r>
            <a:r>
              <a:rPr lang="ja-JP" altLang="en-US" sz="1100" dirty="0">
                <a:ln w="0"/>
                <a:latin typeface="HGS創英角ｺﾞｼｯｸUB" panose="020B0900000000000000" pitchFamily="50" charset="-128"/>
                <a:ea typeface="HGS創英角ｺﾞｼｯｸUB" panose="020B0900000000000000" pitchFamily="50" charset="-128"/>
              </a:rPr>
              <a:t>とは</a:t>
            </a:r>
            <a:endParaRPr lang="ja-JP" altLang="en-US" sz="1100" b="0" cap="none" spc="0" dirty="0">
              <a:ln w="0"/>
              <a:solidFill>
                <a:schemeClr val="tx1"/>
              </a:solidFill>
              <a:latin typeface="HGS創英角ｺﾞｼｯｸUB" panose="020B0900000000000000" pitchFamily="50" charset="-128"/>
              <a:ea typeface="HGS創英角ｺﾞｼｯｸUB" panose="020B0900000000000000" pitchFamily="50" charset="-128"/>
            </a:endParaRPr>
          </a:p>
        </p:txBody>
      </p:sp>
      <p:sp>
        <p:nvSpPr>
          <p:cNvPr id="17" name="正方形/長方形 16">
            <a:extLst>
              <a:ext uri="{FF2B5EF4-FFF2-40B4-BE49-F238E27FC236}">
                <a16:creationId xmlns:a16="http://schemas.microsoft.com/office/drawing/2014/main" id="{B1F19E60-843D-44FE-BEF1-0D089B04A0F5}"/>
              </a:ext>
            </a:extLst>
          </p:cNvPr>
          <p:cNvSpPr/>
          <p:nvPr/>
        </p:nvSpPr>
        <p:spPr>
          <a:xfrm>
            <a:off x="3980445" y="1644464"/>
            <a:ext cx="1112805" cy="461665"/>
          </a:xfrm>
          <a:prstGeom prst="rect">
            <a:avLst/>
          </a:prstGeom>
          <a:noFill/>
          <a:ln>
            <a:noFill/>
          </a:ln>
        </p:spPr>
        <p:txBody>
          <a:bodyPr wrap="none" lIns="91440" tIns="45720" rIns="91440" bIns="45720">
            <a:spAutoFit/>
          </a:bodyPr>
          <a:lstStyle/>
          <a:p>
            <a:pPr algn="ctr"/>
            <a:r>
              <a:rPr lang="ja-JP" altLang="en-US" sz="2400" b="1" dirty="0">
                <a:ln w="10160">
                  <a:solidFill>
                    <a:schemeClr val="tx1"/>
                  </a:solidFill>
                  <a:prstDash val="solid"/>
                </a:ln>
                <a:solidFill>
                  <a:srgbClr val="FFFFFF"/>
                </a:solidFill>
                <a:effectLst>
                  <a:outerShdw blurRad="38100" dist="38100" dir="2700000" algn="tl">
                    <a:srgbClr val="000000">
                      <a:alpha val="43137"/>
                    </a:srgbClr>
                  </a:outerShdw>
                </a:effectLst>
                <a:latin typeface="HGS創英角ｺﾞｼｯｸUB" panose="020B0900000000000000" pitchFamily="50" charset="-128"/>
                <a:ea typeface="HGS創英角ｺﾞｼｯｸUB" panose="020B0900000000000000" pitchFamily="50" charset="-128"/>
              </a:rPr>
              <a:t>お取引</a:t>
            </a:r>
            <a:endParaRPr lang="ja-JP" altLang="en-US" sz="2400" b="1" cap="none" spc="0" dirty="0">
              <a:ln w="10160">
                <a:solidFill>
                  <a:schemeClr val="tx1"/>
                </a:solidFill>
                <a:prstDash val="solid"/>
              </a:ln>
              <a:solidFill>
                <a:srgbClr val="FFFFFF"/>
              </a:solidFill>
              <a:effectLst>
                <a:outerShdw blurRad="38100" dist="38100" dir="2700000" algn="tl">
                  <a:srgbClr val="000000">
                    <a:alpha val="43137"/>
                  </a:srgbClr>
                </a:outerShdw>
              </a:effectLst>
              <a:latin typeface="HGS創英角ｺﾞｼｯｸUB" panose="020B0900000000000000" pitchFamily="50" charset="-128"/>
              <a:ea typeface="HGS創英角ｺﾞｼｯｸUB" panose="020B0900000000000000" pitchFamily="50" charset="-128"/>
            </a:endParaRPr>
          </a:p>
        </p:txBody>
      </p:sp>
      <p:sp>
        <p:nvSpPr>
          <p:cNvPr id="30" name="正方形/長方形 29">
            <a:extLst>
              <a:ext uri="{FF2B5EF4-FFF2-40B4-BE49-F238E27FC236}">
                <a16:creationId xmlns:a16="http://schemas.microsoft.com/office/drawing/2014/main" id="{366DB94A-2AB5-4BE2-88EC-764FE53244E3}"/>
              </a:ext>
            </a:extLst>
          </p:cNvPr>
          <p:cNvSpPr/>
          <p:nvPr/>
        </p:nvSpPr>
        <p:spPr>
          <a:xfrm>
            <a:off x="4004957" y="1968725"/>
            <a:ext cx="1545616" cy="384721"/>
          </a:xfrm>
          <a:prstGeom prst="rect">
            <a:avLst/>
          </a:prstGeom>
          <a:noFill/>
          <a:ln>
            <a:noFill/>
          </a:ln>
        </p:spPr>
        <p:txBody>
          <a:bodyPr wrap="none" lIns="91440" tIns="45720" rIns="91440" bIns="45720">
            <a:spAutoFit/>
          </a:bodyPr>
          <a:lstStyle/>
          <a:p>
            <a:pPr algn="ctr"/>
            <a:r>
              <a:rPr lang="ja-JP" altLang="en-US" sz="1900" b="1" cap="none" spc="0" dirty="0">
                <a:ln w="10160">
                  <a:solidFill>
                    <a:schemeClr val="tx1"/>
                  </a:solidFill>
                  <a:prstDash val="solid"/>
                </a:ln>
                <a:solidFill>
                  <a:srgbClr val="FFFFFF"/>
                </a:solidFill>
                <a:effectLst>
                  <a:outerShdw blurRad="38100" dist="38100" dir="2700000" algn="tl">
                    <a:srgbClr val="000000">
                      <a:alpha val="43137"/>
                    </a:srgbClr>
                  </a:outerShdw>
                </a:effectLst>
                <a:latin typeface="HGS創英角ｺﾞｼｯｸUB" panose="020B0900000000000000" pitchFamily="50" charset="-128"/>
                <a:ea typeface="HGS創英角ｺﾞｼｯｸUB" panose="020B0900000000000000" pitchFamily="50" charset="-128"/>
              </a:rPr>
              <a:t>できません</a:t>
            </a:r>
            <a:r>
              <a:rPr lang="en-US" altLang="ja-JP" sz="1900" b="1" cap="none" spc="0" dirty="0">
                <a:ln w="10160">
                  <a:solidFill>
                    <a:schemeClr val="tx1"/>
                  </a:solidFill>
                  <a:prstDash val="solid"/>
                </a:ln>
                <a:solidFill>
                  <a:srgbClr val="FFFFFF"/>
                </a:solidFill>
                <a:effectLst>
                  <a:outerShdw blurRad="38100" dist="38100" dir="2700000" algn="tl">
                    <a:srgbClr val="000000">
                      <a:alpha val="43137"/>
                    </a:srgbClr>
                  </a:outerShdw>
                </a:effectLst>
                <a:latin typeface="HGS創英角ｺﾞｼｯｸUB" panose="020B0900000000000000" pitchFamily="50" charset="-128"/>
                <a:ea typeface="HGS創英角ｺﾞｼｯｸUB" panose="020B0900000000000000" pitchFamily="50" charset="-128"/>
              </a:rPr>
              <a:t>!!</a:t>
            </a:r>
            <a:endParaRPr lang="ja-JP" altLang="en-US" sz="1900" b="1" cap="none" spc="0" dirty="0">
              <a:ln w="10160">
                <a:solidFill>
                  <a:schemeClr val="tx1"/>
                </a:solidFill>
                <a:prstDash val="solid"/>
              </a:ln>
              <a:solidFill>
                <a:srgbClr val="FFFFFF"/>
              </a:solidFill>
              <a:effectLst>
                <a:outerShdw blurRad="38100" dist="38100" dir="2700000" algn="tl">
                  <a:srgbClr val="000000">
                    <a:alpha val="43137"/>
                  </a:srgbClr>
                </a:outerShdw>
              </a:effectLst>
              <a:latin typeface="HGS創英角ｺﾞｼｯｸUB" panose="020B0900000000000000" pitchFamily="50" charset="-128"/>
              <a:ea typeface="HGS創英角ｺﾞｼｯｸUB" panose="020B0900000000000000" pitchFamily="50" charset="-128"/>
            </a:endParaRPr>
          </a:p>
        </p:txBody>
      </p:sp>
      <p:sp>
        <p:nvSpPr>
          <p:cNvPr id="31" name="正方形/長方形 30">
            <a:extLst>
              <a:ext uri="{FF2B5EF4-FFF2-40B4-BE49-F238E27FC236}">
                <a16:creationId xmlns:a16="http://schemas.microsoft.com/office/drawing/2014/main" id="{A8F4E0E6-06BB-4138-912A-2AD2EE383560}"/>
              </a:ext>
            </a:extLst>
          </p:cNvPr>
          <p:cNvSpPr/>
          <p:nvPr/>
        </p:nvSpPr>
        <p:spPr>
          <a:xfrm>
            <a:off x="5306740" y="2271490"/>
            <a:ext cx="1586874" cy="276999"/>
          </a:xfrm>
          <a:prstGeom prst="rect">
            <a:avLst/>
          </a:prstGeom>
          <a:noFill/>
        </p:spPr>
        <p:txBody>
          <a:bodyPr wrap="square" lIns="91440" tIns="45720" rIns="91440" bIns="45720">
            <a:spAutoFit/>
          </a:bodyPr>
          <a:lstStyle/>
          <a:p>
            <a:pPr algn="ctr"/>
            <a:r>
              <a:rPr lang="ja-JP" altLang="en-US" sz="1200" b="0" cap="none" spc="0" dirty="0">
                <a:ln w="0"/>
                <a:solidFill>
                  <a:schemeClr val="tx1"/>
                </a:solidFill>
                <a:latin typeface="HGS創英角ｺﾞｼｯｸUB" panose="020B0900000000000000" pitchFamily="50" charset="-128"/>
                <a:ea typeface="HGS創英角ｺﾞｼｯｸUB" panose="020B0900000000000000" pitchFamily="50" charset="-128"/>
              </a:rPr>
              <a:t>そう言われる前に</a:t>
            </a:r>
            <a:r>
              <a:rPr lang="en-US" altLang="ja-JP" sz="1200" b="0" cap="none" spc="0" dirty="0">
                <a:ln w="0"/>
                <a:solidFill>
                  <a:schemeClr val="tx1"/>
                </a:solidFill>
                <a:latin typeface="HGS創英角ｺﾞｼｯｸUB" panose="020B0900000000000000" pitchFamily="50" charset="-128"/>
                <a:ea typeface="HGS創英角ｺﾞｼｯｸUB" panose="020B0900000000000000" pitchFamily="50" charset="-128"/>
              </a:rPr>
              <a:t>…</a:t>
            </a:r>
            <a:endParaRPr lang="ja-JP" altLang="en-US" sz="1200" b="0" cap="none" spc="0" dirty="0">
              <a:ln w="0"/>
              <a:solidFill>
                <a:schemeClr val="tx1"/>
              </a:solidFill>
              <a:latin typeface="HGS創英角ｺﾞｼｯｸUB" panose="020B0900000000000000" pitchFamily="50" charset="-128"/>
              <a:ea typeface="HGS創英角ｺﾞｼｯｸUB" panose="020B0900000000000000" pitchFamily="50" charset="-128"/>
            </a:endParaRPr>
          </a:p>
        </p:txBody>
      </p:sp>
      <p:sp>
        <p:nvSpPr>
          <p:cNvPr id="32" name="波線 31">
            <a:extLst>
              <a:ext uri="{FF2B5EF4-FFF2-40B4-BE49-F238E27FC236}">
                <a16:creationId xmlns:a16="http://schemas.microsoft.com/office/drawing/2014/main" id="{717E382A-5CB2-4E72-AD19-F9D29CEDFBBB}"/>
              </a:ext>
            </a:extLst>
          </p:cNvPr>
          <p:cNvSpPr/>
          <p:nvPr/>
        </p:nvSpPr>
        <p:spPr>
          <a:xfrm>
            <a:off x="88369" y="1229182"/>
            <a:ext cx="3771599" cy="1335622"/>
          </a:xfrm>
          <a:prstGeom prst="wave">
            <a:avLst/>
          </a:prstGeom>
          <a:solidFill>
            <a:srgbClr val="FF99FF"/>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dirty="0">
                <a:latin typeface="HGP創英角ﾎﾟｯﾌﾟ体" panose="040B0A00000000000000" pitchFamily="50" charset="-128"/>
                <a:ea typeface="HGP創英角ﾎﾟｯﾌﾟ体" panose="040B0A00000000000000" pitchFamily="50" charset="-128"/>
              </a:rPr>
              <a:t>～令和</a:t>
            </a:r>
            <a:r>
              <a:rPr kumimoji="1" lang="en-US" altLang="ja-JP" dirty="0">
                <a:latin typeface="HGP創英角ﾎﾟｯﾌﾟ体" panose="040B0A00000000000000" pitchFamily="50" charset="-128"/>
                <a:ea typeface="HGP創英角ﾎﾟｯﾌﾟ体" panose="040B0A00000000000000" pitchFamily="50" charset="-128"/>
              </a:rPr>
              <a:t>3</a:t>
            </a:r>
            <a:r>
              <a:rPr kumimoji="1" lang="ja-JP" altLang="en-US" dirty="0">
                <a:latin typeface="HGP創英角ﾎﾟｯﾌﾟ体" panose="040B0A00000000000000" pitchFamily="50" charset="-128"/>
                <a:ea typeface="HGP創英角ﾎﾟｯﾌﾟ体" panose="040B0A00000000000000" pitchFamily="50" charset="-128"/>
              </a:rPr>
              <a:t>年</a:t>
            </a:r>
            <a:r>
              <a:rPr kumimoji="1" lang="en-US" altLang="ja-JP" dirty="0">
                <a:latin typeface="HGP創英角ﾎﾟｯﾌﾟ体" panose="040B0A00000000000000" pitchFamily="50" charset="-128"/>
                <a:ea typeface="HGP創英角ﾎﾟｯﾌﾟ体" panose="040B0A00000000000000" pitchFamily="50" charset="-128"/>
              </a:rPr>
              <a:t>10</a:t>
            </a:r>
            <a:r>
              <a:rPr kumimoji="1" lang="ja-JP" altLang="en-US" dirty="0">
                <a:latin typeface="HGP創英角ﾎﾟｯﾌﾟ体" panose="040B0A00000000000000" pitchFamily="50" charset="-128"/>
                <a:ea typeface="HGP創英角ﾎﾟｯﾌﾟ体" panose="040B0A00000000000000" pitchFamily="50" charset="-128"/>
              </a:rPr>
              <a:t>月</a:t>
            </a:r>
            <a:r>
              <a:rPr kumimoji="1" lang="en-US" altLang="ja-JP" dirty="0">
                <a:latin typeface="HGP創英角ﾎﾟｯﾌﾟ体" panose="040B0A00000000000000" pitchFamily="50" charset="-128"/>
                <a:ea typeface="HGP創英角ﾎﾟｯﾌﾟ体" panose="040B0A00000000000000" pitchFamily="50" charset="-128"/>
              </a:rPr>
              <a:t>1</a:t>
            </a:r>
            <a:r>
              <a:rPr kumimoji="1" lang="ja-JP" altLang="en-US" dirty="0">
                <a:latin typeface="HGP創英角ﾎﾟｯﾌﾟ体" panose="040B0A00000000000000" pitchFamily="50" charset="-128"/>
                <a:ea typeface="HGP創英角ﾎﾟｯﾌﾟ体" panose="040B0A00000000000000" pitchFamily="50" charset="-128"/>
              </a:rPr>
              <a:t>日からインボイス制度の事前登録が開始されました～</a:t>
            </a:r>
          </a:p>
        </p:txBody>
      </p:sp>
      <p:sp>
        <p:nvSpPr>
          <p:cNvPr id="33" name="テキスト ボックス 32">
            <a:extLst>
              <a:ext uri="{FF2B5EF4-FFF2-40B4-BE49-F238E27FC236}">
                <a16:creationId xmlns:a16="http://schemas.microsoft.com/office/drawing/2014/main" id="{CC47730E-7DDF-4397-93DE-6DE2F0AF8BE3}"/>
              </a:ext>
            </a:extLst>
          </p:cNvPr>
          <p:cNvSpPr txBox="1"/>
          <p:nvPr/>
        </p:nvSpPr>
        <p:spPr>
          <a:xfrm>
            <a:off x="113059" y="2648404"/>
            <a:ext cx="6545858" cy="1292662"/>
          </a:xfrm>
          <a:prstGeom prst="rect">
            <a:avLst/>
          </a:prstGeom>
          <a:noFill/>
        </p:spPr>
        <p:txBody>
          <a:bodyPr wrap="square" rtlCol="0">
            <a:spAutoFit/>
          </a:bodyPr>
          <a:lstStyle/>
          <a:p>
            <a:r>
              <a:rPr kumimoji="1" lang="en-US" altLang="ja-JP" sz="1300" b="1" dirty="0">
                <a:latin typeface="+mj-ea"/>
                <a:ea typeface="+mj-ea"/>
              </a:rPr>
              <a:t>2023</a:t>
            </a:r>
            <a:r>
              <a:rPr kumimoji="1" lang="ja-JP" altLang="en-US" sz="1300" b="1" dirty="0">
                <a:latin typeface="+mj-ea"/>
                <a:ea typeface="+mj-ea"/>
              </a:rPr>
              <a:t>年</a:t>
            </a:r>
            <a:r>
              <a:rPr kumimoji="1" lang="en-US" altLang="ja-JP" sz="1300" b="1" dirty="0">
                <a:latin typeface="+mj-ea"/>
                <a:ea typeface="+mj-ea"/>
              </a:rPr>
              <a:t>10</a:t>
            </a:r>
            <a:r>
              <a:rPr kumimoji="1" lang="ja-JP" altLang="en-US" sz="1300" b="1" dirty="0">
                <a:latin typeface="+mj-ea"/>
                <a:ea typeface="+mj-ea"/>
              </a:rPr>
              <a:t>月から適格請求書等保存方式（インボイス）制度が導入されます。この制度の内容を知らずに今まで通りの取引・帳簿記録を行うと、納める消費税の額が増えてしまう恐れがあります。また、消費税の納付が免除されている免税事業者も無関係ではありません。そこで、本講習会では、消費税制度の仕組みや、今までとの手続きの違い、免税事業者が気を付けるべきポイントなどをお伝えし、インボイス方式の概要から実務上対応のポイントについて、電子帳簿保存法とあわせて分かりやすく解説いたします。</a:t>
            </a:r>
          </a:p>
        </p:txBody>
      </p:sp>
      <p:sp>
        <p:nvSpPr>
          <p:cNvPr id="35" name="テキスト ボックス 34">
            <a:extLst>
              <a:ext uri="{FF2B5EF4-FFF2-40B4-BE49-F238E27FC236}">
                <a16:creationId xmlns:a16="http://schemas.microsoft.com/office/drawing/2014/main" id="{AECA05AB-F65F-4B95-90CB-1690F802A365}"/>
              </a:ext>
            </a:extLst>
          </p:cNvPr>
          <p:cNvSpPr txBox="1"/>
          <p:nvPr/>
        </p:nvSpPr>
        <p:spPr>
          <a:xfrm>
            <a:off x="247858" y="3994227"/>
            <a:ext cx="1944216" cy="2031325"/>
          </a:xfrm>
          <a:prstGeom prst="rect">
            <a:avLst/>
          </a:prstGeom>
          <a:noFill/>
          <a:ln w="19050">
            <a:solidFill>
              <a:schemeClr val="tx1"/>
            </a:solidFill>
          </a:ln>
        </p:spPr>
        <p:txBody>
          <a:bodyPr wrap="square" rtlCol="0">
            <a:spAutoFit/>
          </a:bodyPr>
          <a:lstStyle/>
          <a:p>
            <a:endParaRPr kumimoji="1" lang="en-US" altLang="ja-JP" sz="1400" dirty="0"/>
          </a:p>
          <a:p>
            <a:endParaRPr lang="en-US" altLang="ja-JP" sz="1400" dirty="0"/>
          </a:p>
          <a:p>
            <a:endParaRPr kumimoji="1" lang="en-US" altLang="ja-JP" sz="1400" dirty="0"/>
          </a:p>
          <a:p>
            <a:endParaRPr lang="en-US" altLang="ja-JP" sz="1400" dirty="0"/>
          </a:p>
          <a:p>
            <a:endParaRPr kumimoji="1" lang="en-US" altLang="ja-JP" sz="1400" dirty="0"/>
          </a:p>
          <a:p>
            <a:endParaRPr lang="en-US" altLang="ja-JP" sz="1400" dirty="0"/>
          </a:p>
          <a:p>
            <a:endParaRPr kumimoji="1" lang="en-US" altLang="ja-JP" sz="1400" dirty="0"/>
          </a:p>
          <a:p>
            <a:endParaRPr lang="en-US" altLang="ja-JP" sz="1400" dirty="0"/>
          </a:p>
          <a:p>
            <a:endParaRPr kumimoji="1" lang="ja-JP" altLang="en-US" sz="1400" dirty="0"/>
          </a:p>
        </p:txBody>
      </p:sp>
      <p:sp>
        <p:nvSpPr>
          <p:cNvPr id="37" name="矢印: 五方向 36">
            <a:extLst>
              <a:ext uri="{FF2B5EF4-FFF2-40B4-BE49-F238E27FC236}">
                <a16:creationId xmlns:a16="http://schemas.microsoft.com/office/drawing/2014/main" id="{52BA88C3-8AA8-44D9-8FA1-5403CBEF2DFF}"/>
              </a:ext>
            </a:extLst>
          </p:cNvPr>
          <p:cNvSpPr/>
          <p:nvPr/>
        </p:nvSpPr>
        <p:spPr>
          <a:xfrm>
            <a:off x="266687" y="4011693"/>
            <a:ext cx="648072" cy="306768"/>
          </a:xfrm>
          <a:prstGeom prst="homePlate">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a:solidFill>
                  <a:schemeClr val="tx1"/>
                </a:solidFill>
              </a:rPr>
              <a:t>講師</a:t>
            </a:r>
          </a:p>
        </p:txBody>
      </p:sp>
      <p:sp>
        <p:nvSpPr>
          <p:cNvPr id="38" name="正方形/長方形 37">
            <a:extLst>
              <a:ext uri="{FF2B5EF4-FFF2-40B4-BE49-F238E27FC236}">
                <a16:creationId xmlns:a16="http://schemas.microsoft.com/office/drawing/2014/main" id="{2AEB57A8-19CB-484B-A776-57B7D0C2B92B}"/>
              </a:ext>
            </a:extLst>
          </p:cNvPr>
          <p:cNvSpPr/>
          <p:nvPr/>
        </p:nvSpPr>
        <p:spPr>
          <a:xfrm>
            <a:off x="260648" y="4271358"/>
            <a:ext cx="1826142" cy="461665"/>
          </a:xfrm>
          <a:prstGeom prst="rect">
            <a:avLst/>
          </a:prstGeom>
          <a:noFill/>
        </p:spPr>
        <p:txBody>
          <a:bodyPr wrap="none" lIns="91440" tIns="45720" rIns="91440" bIns="45720">
            <a:spAutoFit/>
          </a:bodyPr>
          <a:lstStyle/>
          <a:p>
            <a:pPr algn="ctr"/>
            <a:r>
              <a:rPr lang="ja-JP" altLang="en-US" sz="2400" cap="none" spc="0" dirty="0">
                <a:ln w="0"/>
                <a:solidFill>
                  <a:schemeClr val="tx1"/>
                </a:solidFill>
                <a:latin typeface="HGS創英角ｺﾞｼｯｸUB" panose="020B0900000000000000" pitchFamily="50" charset="-128"/>
                <a:ea typeface="HGS創英角ｺﾞｼｯｸUB" panose="020B0900000000000000" pitchFamily="50" charset="-128"/>
              </a:rPr>
              <a:t>三浦陽平 氏</a:t>
            </a:r>
          </a:p>
        </p:txBody>
      </p:sp>
      <p:pic>
        <p:nvPicPr>
          <p:cNvPr id="19" name="図 18" descr="IMG_3294">
            <a:extLst>
              <a:ext uri="{FF2B5EF4-FFF2-40B4-BE49-F238E27FC236}">
                <a16:creationId xmlns:a16="http://schemas.microsoft.com/office/drawing/2014/main" id="{415B5A6C-E374-44DB-9A59-E13EEE56783C}"/>
              </a:ext>
            </a:extLst>
          </p:cNvPr>
          <p:cNvPicPr>
            <a:picLocks noChangeAspect="1"/>
          </p:cNvPicPr>
          <p:nvPr/>
        </p:nvPicPr>
        <p:blipFill>
          <a:blip r:embed="rId4" cstate="print">
            <a:lum bright="20000" contrast="20000"/>
          </a:blip>
          <a:srcRect/>
          <a:stretch>
            <a:fillRect/>
          </a:stretch>
        </p:blipFill>
        <p:spPr bwMode="auto">
          <a:xfrm>
            <a:off x="1235758" y="4733023"/>
            <a:ext cx="863482" cy="1010424"/>
          </a:xfrm>
          <a:prstGeom prst="rect">
            <a:avLst/>
          </a:prstGeom>
          <a:noFill/>
          <a:ln w="3175">
            <a:solidFill>
              <a:srgbClr val="000000"/>
            </a:solidFill>
            <a:miter lim="800000"/>
            <a:headEnd/>
            <a:tailEnd/>
          </a:ln>
        </p:spPr>
      </p:pic>
      <p:sp>
        <p:nvSpPr>
          <p:cNvPr id="39" name="正方形/長方形 38">
            <a:extLst>
              <a:ext uri="{FF2B5EF4-FFF2-40B4-BE49-F238E27FC236}">
                <a16:creationId xmlns:a16="http://schemas.microsoft.com/office/drawing/2014/main" id="{39BFCAE7-3BD5-4EE4-8F68-9D85D8E4D059}"/>
              </a:ext>
            </a:extLst>
          </p:cNvPr>
          <p:cNvSpPr/>
          <p:nvPr/>
        </p:nvSpPr>
        <p:spPr>
          <a:xfrm>
            <a:off x="247858" y="5198118"/>
            <a:ext cx="1569660" cy="830997"/>
          </a:xfrm>
          <a:prstGeom prst="rect">
            <a:avLst/>
          </a:prstGeom>
          <a:noFill/>
        </p:spPr>
        <p:txBody>
          <a:bodyPr wrap="none" lIns="91440" tIns="45720" rIns="91440" bIns="45720">
            <a:spAutoFit/>
          </a:bodyPr>
          <a:lstStyle/>
          <a:p>
            <a:r>
              <a:rPr lang="ja-JP" altLang="en-US" sz="1200" b="0" cap="none" spc="0" dirty="0">
                <a:ln w="0"/>
                <a:solidFill>
                  <a:schemeClr val="tx1"/>
                </a:solidFill>
                <a:latin typeface="HGS創英角ｺﾞｼｯｸUB" panose="020B0900000000000000" pitchFamily="50" charset="-128"/>
                <a:ea typeface="HGS創英角ｺﾞｼｯｸUB" panose="020B0900000000000000" pitchFamily="50" charset="-128"/>
              </a:rPr>
              <a:t>公認会計士</a:t>
            </a:r>
            <a:endParaRPr lang="en-US" altLang="ja-JP" sz="1200" b="0" cap="none" spc="0" dirty="0">
              <a:ln w="0"/>
              <a:solidFill>
                <a:schemeClr val="tx1"/>
              </a:solidFill>
              <a:latin typeface="HGS創英角ｺﾞｼｯｸUB" panose="020B0900000000000000" pitchFamily="50" charset="-128"/>
              <a:ea typeface="HGS創英角ｺﾞｼｯｸUB" panose="020B0900000000000000" pitchFamily="50" charset="-128"/>
            </a:endParaRPr>
          </a:p>
          <a:p>
            <a:r>
              <a:rPr lang="ja-JP" altLang="en-US" sz="1200" dirty="0">
                <a:ln w="0"/>
                <a:latin typeface="HGS創英角ｺﾞｼｯｸUB" panose="020B0900000000000000" pitchFamily="50" charset="-128"/>
                <a:ea typeface="HGS創英角ｺﾞｼｯｸUB" panose="020B0900000000000000" pitchFamily="50" charset="-128"/>
              </a:rPr>
              <a:t>税理士</a:t>
            </a:r>
            <a:endParaRPr lang="en-US" altLang="ja-JP" sz="1200" dirty="0">
              <a:ln w="0"/>
              <a:latin typeface="HGS創英角ｺﾞｼｯｸUB" panose="020B0900000000000000" pitchFamily="50" charset="-128"/>
              <a:ea typeface="HGS創英角ｺﾞｼｯｸUB" panose="020B0900000000000000" pitchFamily="50" charset="-128"/>
            </a:endParaRPr>
          </a:p>
          <a:p>
            <a:r>
              <a:rPr lang="ja-JP" altLang="en-US" sz="1200" b="0" cap="none" spc="0" dirty="0">
                <a:ln w="0"/>
                <a:solidFill>
                  <a:schemeClr val="tx1"/>
                </a:solidFill>
                <a:latin typeface="HGS創英角ｺﾞｼｯｸUB" panose="020B0900000000000000" pitchFamily="50" charset="-128"/>
                <a:ea typeface="HGS創英角ｺﾞｼｯｸUB" panose="020B0900000000000000" pitchFamily="50" charset="-128"/>
              </a:rPr>
              <a:t>行政書士</a:t>
            </a:r>
            <a:endParaRPr lang="en-US" altLang="ja-JP" sz="1200" b="0" cap="none" spc="0" dirty="0">
              <a:ln w="0"/>
              <a:solidFill>
                <a:schemeClr val="tx1"/>
              </a:solidFill>
              <a:latin typeface="HGS創英角ｺﾞｼｯｸUB" panose="020B0900000000000000" pitchFamily="50" charset="-128"/>
              <a:ea typeface="HGS創英角ｺﾞｼｯｸUB" panose="020B0900000000000000" pitchFamily="50" charset="-128"/>
            </a:endParaRPr>
          </a:p>
          <a:p>
            <a:r>
              <a:rPr lang="ja-JP" altLang="en-US" sz="1200" dirty="0">
                <a:ln w="0"/>
                <a:latin typeface="HGS創英角ｺﾞｼｯｸUB" panose="020B0900000000000000" pitchFamily="50" charset="-128"/>
                <a:ea typeface="HGS創英角ｺﾞｼｯｸUB" panose="020B0900000000000000" pitchFamily="50" charset="-128"/>
              </a:rPr>
              <a:t>登録政治資金監査人</a:t>
            </a:r>
            <a:endParaRPr lang="en-US" altLang="ja-JP" sz="1200" b="0" cap="none" spc="0" dirty="0">
              <a:ln w="0"/>
              <a:solidFill>
                <a:schemeClr val="tx1"/>
              </a:solidFill>
              <a:latin typeface="HGS創英角ｺﾞｼｯｸUB" panose="020B0900000000000000" pitchFamily="50" charset="-128"/>
              <a:ea typeface="HGS創英角ｺﾞｼｯｸUB" panose="020B0900000000000000" pitchFamily="50" charset="-128"/>
            </a:endParaRPr>
          </a:p>
        </p:txBody>
      </p:sp>
      <p:sp>
        <p:nvSpPr>
          <p:cNvPr id="40" name="テキスト ボックス 39">
            <a:extLst>
              <a:ext uri="{FF2B5EF4-FFF2-40B4-BE49-F238E27FC236}">
                <a16:creationId xmlns:a16="http://schemas.microsoft.com/office/drawing/2014/main" id="{374E136B-F57E-4DB7-9BCC-C13D657BFAA5}"/>
              </a:ext>
            </a:extLst>
          </p:cNvPr>
          <p:cNvSpPr txBox="1"/>
          <p:nvPr/>
        </p:nvSpPr>
        <p:spPr>
          <a:xfrm>
            <a:off x="2348880" y="3994206"/>
            <a:ext cx="4248472" cy="830997"/>
          </a:xfrm>
          <a:prstGeom prst="rect">
            <a:avLst/>
          </a:prstGeom>
          <a:noFill/>
          <a:ln w="28575">
            <a:solidFill>
              <a:srgbClr val="FF0000"/>
            </a:solidFill>
          </a:ln>
          <a:effectLst/>
        </p:spPr>
        <p:txBody>
          <a:bodyPr wrap="square" rtlCol="0">
            <a:spAutoFit/>
          </a:bodyPr>
          <a:lstStyle/>
          <a:p>
            <a:r>
              <a:rPr kumimoji="1" lang="ja-JP" altLang="en-US" sz="1400" dirty="0">
                <a:latin typeface="HG創英角ｺﾞｼｯｸUB" panose="020B0909000000000000" pitchFamily="49" charset="-128"/>
                <a:ea typeface="HG創英角ｺﾞｼｯｸUB" panose="020B0909000000000000" pitchFamily="49" charset="-128"/>
              </a:rPr>
              <a:t>■日時：令和</a:t>
            </a:r>
            <a:r>
              <a:rPr lang="ja-JP" altLang="en-US" sz="1400" dirty="0">
                <a:latin typeface="HG創英角ｺﾞｼｯｸUB" panose="020B0909000000000000" pitchFamily="49" charset="-128"/>
                <a:ea typeface="HG創英角ｺﾞｼｯｸUB" panose="020B0909000000000000" pitchFamily="49" charset="-128"/>
              </a:rPr>
              <a:t>４</a:t>
            </a:r>
            <a:r>
              <a:rPr kumimoji="1" lang="ja-JP" altLang="en-US" sz="1400" dirty="0">
                <a:latin typeface="HG創英角ｺﾞｼｯｸUB" panose="020B0909000000000000" pitchFamily="49" charset="-128"/>
                <a:ea typeface="HG創英角ｺﾞｼｯｸUB" panose="020B0909000000000000" pitchFamily="49" charset="-128"/>
              </a:rPr>
              <a:t>年</a:t>
            </a:r>
            <a:r>
              <a:rPr kumimoji="1" lang="ja-JP" altLang="en-US" sz="2000" dirty="0">
                <a:latin typeface="HG創英角ｺﾞｼｯｸUB" panose="020B0909000000000000" pitchFamily="49" charset="-128"/>
                <a:ea typeface="HG創英角ｺﾞｼｯｸUB" panose="020B0909000000000000" pitchFamily="49" charset="-128"/>
              </a:rPr>
              <a:t>６月１５日</a:t>
            </a:r>
            <a:r>
              <a:rPr kumimoji="1" lang="ja-JP" altLang="en-US" sz="1400" dirty="0">
                <a:latin typeface="HG創英角ｺﾞｼｯｸUB" panose="020B0909000000000000" pitchFamily="49" charset="-128"/>
                <a:ea typeface="HG創英角ｺﾞｼｯｸUB" panose="020B0909000000000000" pitchFamily="49" charset="-128"/>
              </a:rPr>
              <a:t>（水）</a:t>
            </a:r>
            <a:endParaRPr kumimoji="1" lang="en-US" altLang="ja-JP" sz="1400" dirty="0">
              <a:latin typeface="HG創英角ｺﾞｼｯｸUB" panose="020B0909000000000000" pitchFamily="49" charset="-128"/>
              <a:ea typeface="HG創英角ｺﾞｼｯｸUB" panose="020B0909000000000000" pitchFamily="49" charset="-128"/>
            </a:endParaRPr>
          </a:p>
          <a:p>
            <a:r>
              <a:rPr lang="ja-JP" altLang="en-US" sz="1400" dirty="0">
                <a:latin typeface="HG創英角ｺﾞｼｯｸUB" panose="020B0909000000000000" pitchFamily="49" charset="-128"/>
                <a:ea typeface="HG創英角ｺﾞｼｯｸUB" panose="020B0909000000000000" pitchFamily="49" charset="-128"/>
              </a:rPr>
              <a:t>　　　　　　　　　　　１９：００～２１：００</a:t>
            </a:r>
            <a:endParaRPr lang="en-US" altLang="ja-JP" sz="1400" dirty="0">
              <a:latin typeface="HG創英角ｺﾞｼｯｸUB" panose="020B0909000000000000" pitchFamily="49" charset="-128"/>
              <a:ea typeface="HG創英角ｺﾞｼｯｸUB" panose="020B0909000000000000" pitchFamily="49" charset="-128"/>
            </a:endParaRPr>
          </a:p>
          <a:p>
            <a:r>
              <a:rPr kumimoji="1" lang="ja-JP" altLang="en-US" sz="1400" dirty="0">
                <a:latin typeface="HG創英角ｺﾞｼｯｸUB" panose="020B0909000000000000" pitchFamily="49" charset="-128"/>
                <a:ea typeface="HG創英角ｺﾞｼｯｸUB" panose="020B0909000000000000" pitchFamily="49" charset="-128"/>
              </a:rPr>
              <a:t>■会場：八百津町ファミリーセンター　大研修室</a:t>
            </a:r>
            <a:endParaRPr kumimoji="1" lang="en-US" altLang="ja-JP" sz="1400" dirty="0">
              <a:latin typeface="HG創英角ｺﾞｼｯｸUB" panose="020B0909000000000000" pitchFamily="49" charset="-128"/>
              <a:ea typeface="HG創英角ｺﾞｼｯｸUB" panose="020B0909000000000000" pitchFamily="49" charset="-128"/>
            </a:endParaRPr>
          </a:p>
        </p:txBody>
      </p:sp>
      <p:sp>
        <p:nvSpPr>
          <p:cNvPr id="41" name="正方形/長方形 40">
            <a:extLst>
              <a:ext uri="{FF2B5EF4-FFF2-40B4-BE49-F238E27FC236}">
                <a16:creationId xmlns:a16="http://schemas.microsoft.com/office/drawing/2014/main" id="{ED35E088-9570-40A7-9F8A-6318B4B6120E}"/>
              </a:ext>
            </a:extLst>
          </p:cNvPr>
          <p:cNvSpPr/>
          <p:nvPr/>
        </p:nvSpPr>
        <p:spPr>
          <a:xfrm>
            <a:off x="2348880" y="5096134"/>
            <a:ext cx="4248472" cy="918951"/>
          </a:xfrm>
          <a:prstGeom prst="rect">
            <a:avLst/>
          </a:prstGeom>
          <a:solidFill>
            <a:schemeClr val="bg1"/>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dirty="0">
                <a:solidFill>
                  <a:schemeClr val="tx1"/>
                </a:solidFill>
              </a:rPr>
              <a:t>■消費税の基本的な仕組み</a:t>
            </a:r>
            <a:endParaRPr kumimoji="1" lang="en-US" altLang="ja-JP" sz="1400" dirty="0">
              <a:solidFill>
                <a:schemeClr val="tx1"/>
              </a:solidFill>
            </a:endParaRPr>
          </a:p>
          <a:p>
            <a:r>
              <a:rPr lang="ja-JP" altLang="en-US" sz="1400" dirty="0">
                <a:solidFill>
                  <a:schemeClr val="tx1"/>
                </a:solidFill>
              </a:rPr>
              <a:t>■インボイス制度の概要</a:t>
            </a:r>
            <a:endParaRPr lang="en-US" altLang="ja-JP" sz="1400" dirty="0">
              <a:solidFill>
                <a:schemeClr val="tx1"/>
              </a:solidFill>
            </a:endParaRPr>
          </a:p>
          <a:p>
            <a:r>
              <a:rPr kumimoji="1" lang="ja-JP" altLang="en-US" sz="1400" dirty="0">
                <a:solidFill>
                  <a:schemeClr val="tx1"/>
                </a:solidFill>
              </a:rPr>
              <a:t>■インボイス制度の事前準備と留意点</a:t>
            </a:r>
            <a:endParaRPr lang="en-US" altLang="ja-JP" sz="1400" dirty="0">
              <a:solidFill>
                <a:schemeClr val="tx1"/>
              </a:solidFill>
            </a:endParaRPr>
          </a:p>
          <a:p>
            <a:r>
              <a:rPr kumimoji="1" lang="ja-JP" altLang="en-US" sz="1400" dirty="0">
                <a:solidFill>
                  <a:schemeClr val="tx1"/>
                </a:solidFill>
              </a:rPr>
              <a:t>■電子帳簿保存法とは</a:t>
            </a:r>
          </a:p>
        </p:txBody>
      </p:sp>
      <p:sp>
        <p:nvSpPr>
          <p:cNvPr id="43" name="正方形/長方形 42">
            <a:extLst>
              <a:ext uri="{FF2B5EF4-FFF2-40B4-BE49-F238E27FC236}">
                <a16:creationId xmlns:a16="http://schemas.microsoft.com/office/drawing/2014/main" id="{94C80346-ADD5-4558-A503-6340C2ED1D4E}"/>
              </a:ext>
            </a:extLst>
          </p:cNvPr>
          <p:cNvSpPr/>
          <p:nvPr/>
        </p:nvSpPr>
        <p:spPr>
          <a:xfrm>
            <a:off x="2336430" y="4806780"/>
            <a:ext cx="1048685" cy="307777"/>
          </a:xfrm>
          <a:prstGeom prst="rect">
            <a:avLst/>
          </a:prstGeom>
          <a:noFill/>
        </p:spPr>
        <p:txBody>
          <a:bodyPr wrap="none" lIns="91440" tIns="45720" rIns="91440" bIns="45720">
            <a:spAutoFit/>
          </a:bodyPr>
          <a:lstStyle/>
          <a:p>
            <a:pPr algn="ctr"/>
            <a:r>
              <a:rPr lang="ja-JP" altLang="en-US" sz="1400" cap="none" spc="0" dirty="0">
                <a:ln w="0"/>
                <a:solidFill>
                  <a:schemeClr val="tx1"/>
                </a:solidFill>
                <a:latin typeface="HGP創英角ｺﾞｼｯｸUB" panose="020B0900000000000000" pitchFamily="50" charset="-128"/>
                <a:ea typeface="HGP創英角ｺﾞｼｯｸUB" panose="020B0900000000000000" pitchFamily="50" charset="-128"/>
              </a:rPr>
              <a:t>カリキュラム</a:t>
            </a:r>
          </a:p>
        </p:txBody>
      </p:sp>
      <p:sp>
        <p:nvSpPr>
          <p:cNvPr id="44" name="正方形/長方形 43">
            <a:extLst>
              <a:ext uri="{FF2B5EF4-FFF2-40B4-BE49-F238E27FC236}">
                <a16:creationId xmlns:a16="http://schemas.microsoft.com/office/drawing/2014/main" id="{858EDA20-AB55-4C6B-AD38-E61D49F79A8C}"/>
              </a:ext>
            </a:extLst>
          </p:cNvPr>
          <p:cNvSpPr/>
          <p:nvPr/>
        </p:nvSpPr>
        <p:spPr>
          <a:xfrm>
            <a:off x="150597" y="6371189"/>
            <a:ext cx="1426691" cy="409160"/>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100" dirty="0">
                <a:latin typeface="HGP創英角ｺﾞｼｯｸUB" panose="020B0900000000000000" pitchFamily="50" charset="-128"/>
                <a:ea typeface="HGP創英角ｺﾞｼｯｸUB" panose="020B0900000000000000" pitchFamily="50" charset="-128"/>
              </a:rPr>
              <a:t>感染症対策として</a:t>
            </a:r>
          </a:p>
        </p:txBody>
      </p:sp>
      <p:sp>
        <p:nvSpPr>
          <p:cNvPr id="45" name="正方形/長方形 44">
            <a:extLst>
              <a:ext uri="{FF2B5EF4-FFF2-40B4-BE49-F238E27FC236}">
                <a16:creationId xmlns:a16="http://schemas.microsoft.com/office/drawing/2014/main" id="{27BBCC16-1103-49A9-A0A0-94CADA3642DF}"/>
              </a:ext>
            </a:extLst>
          </p:cNvPr>
          <p:cNvSpPr/>
          <p:nvPr/>
        </p:nvSpPr>
        <p:spPr>
          <a:xfrm>
            <a:off x="1355719" y="6371189"/>
            <a:ext cx="5346210" cy="409160"/>
          </a:xfrm>
          <a:prstGeom prst="rect">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900" dirty="0">
                <a:solidFill>
                  <a:schemeClr val="tx1"/>
                </a:solidFill>
                <a:latin typeface="+mj-ea"/>
                <a:ea typeface="+mj-ea"/>
              </a:rPr>
              <a:t>新型コロナウイルス感染防止対策として、検温・消毒のほか、マスクの着用をお願いいたします。また、感染拡大の影響から</a:t>
            </a:r>
            <a:r>
              <a:rPr kumimoji="1" lang="ja-JP" altLang="en-US" sz="900">
                <a:solidFill>
                  <a:schemeClr val="tx1"/>
                </a:solidFill>
                <a:latin typeface="+mj-ea"/>
                <a:ea typeface="+mj-ea"/>
              </a:rPr>
              <a:t>、やむを得ず</a:t>
            </a:r>
            <a:r>
              <a:rPr kumimoji="1" lang="ja-JP" altLang="en-US" sz="900" dirty="0">
                <a:solidFill>
                  <a:schemeClr val="tx1"/>
                </a:solidFill>
                <a:latin typeface="+mj-ea"/>
                <a:ea typeface="+mj-ea"/>
              </a:rPr>
              <a:t>中止となる可能性もございます。ご理解ご協力の程、よろしくお願いいたします。</a:t>
            </a:r>
          </a:p>
        </p:txBody>
      </p:sp>
      <p:sp>
        <p:nvSpPr>
          <p:cNvPr id="46" name="正方形/長方形 45">
            <a:extLst>
              <a:ext uri="{FF2B5EF4-FFF2-40B4-BE49-F238E27FC236}">
                <a16:creationId xmlns:a16="http://schemas.microsoft.com/office/drawing/2014/main" id="{AF7A7369-878C-4732-BF2B-6E2BE716E7CD}"/>
              </a:ext>
            </a:extLst>
          </p:cNvPr>
          <p:cNvSpPr/>
          <p:nvPr/>
        </p:nvSpPr>
        <p:spPr>
          <a:xfrm>
            <a:off x="0" y="7051280"/>
            <a:ext cx="6858000" cy="506161"/>
          </a:xfrm>
          <a:prstGeom prst="rect">
            <a:avLst/>
          </a:prstGeom>
          <a:solidFill>
            <a:schemeClr val="tx2">
              <a:lumMod val="60000"/>
              <a:lumOff val="40000"/>
            </a:schemeClr>
          </a:solid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t>お申込み先ＦＡＸ　</a:t>
            </a:r>
            <a:r>
              <a:rPr kumimoji="1" lang="ja-JP" altLang="en-US" sz="2800" b="1" dirty="0"/>
              <a:t>０５７４－４３－２４４８</a:t>
            </a:r>
          </a:p>
        </p:txBody>
      </p:sp>
      <p:sp>
        <p:nvSpPr>
          <p:cNvPr id="47" name="正方形/長方形 46">
            <a:extLst>
              <a:ext uri="{FF2B5EF4-FFF2-40B4-BE49-F238E27FC236}">
                <a16:creationId xmlns:a16="http://schemas.microsoft.com/office/drawing/2014/main" id="{B3017AEA-9299-48B7-86F5-044FDAD3800C}"/>
              </a:ext>
            </a:extLst>
          </p:cNvPr>
          <p:cNvSpPr/>
          <p:nvPr/>
        </p:nvSpPr>
        <p:spPr>
          <a:xfrm>
            <a:off x="59721" y="7663722"/>
            <a:ext cx="3382657" cy="369332"/>
          </a:xfrm>
          <a:prstGeom prst="rect">
            <a:avLst/>
          </a:prstGeom>
          <a:noFill/>
        </p:spPr>
        <p:txBody>
          <a:bodyPr wrap="none" lIns="91440" tIns="45720" rIns="91440" bIns="45720">
            <a:spAutoFit/>
          </a:bodyPr>
          <a:lstStyle/>
          <a:p>
            <a:pPr algn="ctr"/>
            <a:r>
              <a:rPr lang="en-US" altLang="ja-JP" dirty="0">
                <a:ln w="0"/>
                <a:latin typeface="HGP創英角ｺﾞｼｯｸUB" panose="020B0900000000000000" pitchFamily="50" charset="-128"/>
                <a:ea typeface="HGP創英角ｺﾞｼｯｸUB" panose="020B0900000000000000" pitchFamily="50" charset="-128"/>
              </a:rPr>
              <a:t>【</a:t>
            </a:r>
            <a:r>
              <a:rPr lang="ja-JP" altLang="en-US" b="0" cap="none" spc="0" dirty="0">
                <a:ln w="0"/>
                <a:solidFill>
                  <a:schemeClr val="tx1"/>
                </a:solidFill>
                <a:latin typeface="HGP創英角ｺﾞｼｯｸUB" panose="020B0900000000000000" pitchFamily="50" charset="-128"/>
                <a:ea typeface="HGP創英角ｺﾞｼｯｸUB" panose="020B0900000000000000" pitchFamily="50" charset="-128"/>
              </a:rPr>
              <a:t>インボイス</a:t>
            </a:r>
            <a:r>
              <a:rPr lang="ja-JP" altLang="en-US" dirty="0">
                <a:ln w="0"/>
                <a:latin typeface="HGP創英角ｺﾞｼｯｸUB" panose="020B0900000000000000" pitchFamily="50" charset="-128"/>
                <a:ea typeface="HGP創英角ｺﾞｼｯｸUB" panose="020B0900000000000000" pitchFamily="50" charset="-128"/>
              </a:rPr>
              <a:t>対策セミナー</a:t>
            </a:r>
            <a:r>
              <a:rPr lang="en-US" altLang="ja-JP" b="0" cap="none" spc="0" dirty="0">
                <a:ln w="0"/>
                <a:solidFill>
                  <a:schemeClr val="tx1"/>
                </a:solidFill>
                <a:latin typeface="HGP創英角ｺﾞｼｯｸUB" panose="020B0900000000000000" pitchFamily="50" charset="-128"/>
                <a:ea typeface="HGP創英角ｺﾞｼｯｸUB" panose="020B0900000000000000" pitchFamily="50" charset="-128"/>
              </a:rPr>
              <a:t>】</a:t>
            </a:r>
            <a:r>
              <a:rPr lang="ja-JP" altLang="en-US" b="0" cap="none" spc="0" dirty="0">
                <a:ln w="0"/>
                <a:solidFill>
                  <a:schemeClr val="tx1"/>
                </a:solidFill>
                <a:latin typeface="HGP創英角ｺﾞｼｯｸUB" panose="020B0900000000000000" pitchFamily="50" charset="-128"/>
                <a:ea typeface="HGP創英角ｺﾞｼｯｸUB" panose="020B0900000000000000" pitchFamily="50" charset="-128"/>
              </a:rPr>
              <a:t>申込書</a:t>
            </a:r>
          </a:p>
        </p:txBody>
      </p:sp>
      <p:graphicFrame>
        <p:nvGraphicFramePr>
          <p:cNvPr id="55" name="表 55">
            <a:extLst>
              <a:ext uri="{FF2B5EF4-FFF2-40B4-BE49-F238E27FC236}">
                <a16:creationId xmlns:a16="http://schemas.microsoft.com/office/drawing/2014/main" id="{FBE10357-F8BD-4EC1-927C-B92759A9F7B1}"/>
              </a:ext>
            </a:extLst>
          </p:cNvPr>
          <p:cNvGraphicFramePr>
            <a:graphicFrameLocks noGrp="1"/>
          </p:cNvGraphicFramePr>
          <p:nvPr>
            <p:extLst>
              <p:ext uri="{D42A27DB-BD31-4B8C-83A1-F6EECF244321}">
                <p14:modId xmlns:p14="http://schemas.microsoft.com/office/powerpoint/2010/main" val="1491920907"/>
              </p:ext>
            </p:extLst>
          </p:nvPr>
        </p:nvGraphicFramePr>
        <p:xfrm>
          <a:off x="166195" y="8079171"/>
          <a:ext cx="6554384" cy="1378113"/>
        </p:xfrm>
        <a:graphic>
          <a:graphicData uri="http://schemas.openxmlformats.org/drawingml/2006/table">
            <a:tbl>
              <a:tblPr firstRow="1" bandRow="1">
                <a:tableStyleId>{5C22544A-7EE6-4342-B048-85BDC9FD1C3A}</a:tableStyleId>
              </a:tblPr>
              <a:tblGrid>
                <a:gridCol w="824657">
                  <a:extLst>
                    <a:ext uri="{9D8B030D-6E8A-4147-A177-3AD203B41FA5}">
                      <a16:colId xmlns:a16="http://schemas.microsoft.com/office/drawing/2014/main" val="2928954504"/>
                    </a:ext>
                  </a:extLst>
                </a:gridCol>
                <a:gridCol w="2452535">
                  <a:extLst>
                    <a:ext uri="{9D8B030D-6E8A-4147-A177-3AD203B41FA5}">
                      <a16:colId xmlns:a16="http://schemas.microsoft.com/office/drawing/2014/main" val="3384553405"/>
                    </a:ext>
                  </a:extLst>
                </a:gridCol>
                <a:gridCol w="859833">
                  <a:extLst>
                    <a:ext uri="{9D8B030D-6E8A-4147-A177-3AD203B41FA5}">
                      <a16:colId xmlns:a16="http://schemas.microsoft.com/office/drawing/2014/main" val="2150493135"/>
                    </a:ext>
                  </a:extLst>
                </a:gridCol>
                <a:gridCol w="2417359">
                  <a:extLst>
                    <a:ext uri="{9D8B030D-6E8A-4147-A177-3AD203B41FA5}">
                      <a16:colId xmlns:a16="http://schemas.microsoft.com/office/drawing/2014/main" val="3696882926"/>
                    </a:ext>
                  </a:extLst>
                </a:gridCol>
              </a:tblGrid>
              <a:tr h="459371">
                <a:tc>
                  <a:txBody>
                    <a:bodyPr/>
                    <a:lstStyle/>
                    <a:p>
                      <a:pPr algn="ctr"/>
                      <a:r>
                        <a:rPr kumimoji="1" lang="ja-JP" altLang="en-US" sz="1100" dirty="0">
                          <a:solidFill>
                            <a:schemeClr val="tx1"/>
                          </a:solidFill>
                        </a:rPr>
                        <a:t>事業所名</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1100" b="1" dirty="0">
                          <a:solidFill>
                            <a:schemeClr val="tx1"/>
                          </a:solidFill>
                          <a:latin typeface="+mj-ea"/>
                          <a:ea typeface="+mj-ea"/>
                        </a:rPr>
                        <a:t>Ｔ　Ｅ　Ｌ</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16300369"/>
                  </a:ext>
                </a:extLst>
              </a:tr>
              <a:tr h="459371">
                <a:tc>
                  <a:txBody>
                    <a:bodyPr/>
                    <a:lstStyle/>
                    <a:p>
                      <a:pPr algn="ctr"/>
                      <a:r>
                        <a:rPr kumimoji="1" lang="ja-JP" altLang="en-US" sz="1100" b="1" dirty="0">
                          <a:solidFill>
                            <a:schemeClr val="tx1"/>
                          </a:solidFill>
                        </a:rPr>
                        <a:t>所  在  地</a:t>
                      </a:r>
                      <a:endParaRPr kumimoji="1" lang="en-US" altLang="ja-JP" sz="11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1100" b="1" dirty="0">
                          <a:solidFill>
                            <a:schemeClr val="tx1"/>
                          </a:solidFill>
                          <a:latin typeface="+mj-ea"/>
                          <a:ea typeface="+mj-ea"/>
                        </a:rPr>
                        <a:t>Ｆ　Ａ　Ｘ</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123537602"/>
                  </a:ext>
                </a:extLst>
              </a:tr>
              <a:tr h="459371">
                <a:tc>
                  <a:txBody>
                    <a:bodyPr/>
                    <a:lstStyle/>
                    <a:p>
                      <a:pPr algn="ctr"/>
                      <a:r>
                        <a:rPr kumimoji="1" lang="ja-JP" altLang="en-US" sz="1100" b="1" dirty="0">
                          <a:solidFill>
                            <a:schemeClr val="tx1"/>
                          </a:solidFill>
                        </a:rPr>
                        <a:t>参加者名</a:t>
                      </a:r>
                      <a:endParaRPr kumimoji="1" lang="en-US" altLang="ja-JP" sz="11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1100" b="1" dirty="0">
                          <a:solidFill>
                            <a:schemeClr val="tx1"/>
                          </a:solidFill>
                          <a:latin typeface="+mj-ea"/>
                          <a:ea typeface="+mj-ea"/>
                        </a:rPr>
                        <a:t>参加者名</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891883701"/>
                  </a:ext>
                </a:extLst>
              </a:tr>
            </a:tbl>
          </a:graphicData>
        </a:graphic>
      </p:graphicFrame>
      <p:sp>
        <p:nvSpPr>
          <p:cNvPr id="60" name="テキスト ボックス 59">
            <a:extLst>
              <a:ext uri="{FF2B5EF4-FFF2-40B4-BE49-F238E27FC236}">
                <a16:creationId xmlns:a16="http://schemas.microsoft.com/office/drawing/2014/main" id="{CD5E878F-0CCF-4274-B856-F44893C9551F}"/>
              </a:ext>
            </a:extLst>
          </p:cNvPr>
          <p:cNvSpPr txBox="1"/>
          <p:nvPr/>
        </p:nvSpPr>
        <p:spPr>
          <a:xfrm>
            <a:off x="199678" y="9475112"/>
            <a:ext cx="6370874" cy="261610"/>
          </a:xfrm>
          <a:prstGeom prst="rect">
            <a:avLst/>
          </a:prstGeom>
          <a:noFill/>
        </p:spPr>
        <p:txBody>
          <a:bodyPr wrap="square" rtlCol="0">
            <a:spAutoFit/>
          </a:bodyPr>
          <a:lstStyle/>
          <a:p>
            <a:r>
              <a:rPr kumimoji="1" lang="en-US" altLang="ja-JP" sz="1100" dirty="0">
                <a:solidFill>
                  <a:srgbClr val="FF0000"/>
                </a:solidFill>
                <a:latin typeface="+mj-ea"/>
                <a:ea typeface="+mj-ea"/>
              </a:rPr>
              <a:t>※</a:t>
            </a:r>
            <a:r>
              <a:rPr kumimoji="1" lang="ja-JP" altLang="en-US" sz="1100" dirty="0">
                <a:solidFill>
                  <a:srgbClr val="FF0000"/>
                </a:solidFill>
                <a:latin typeface="+mj-ea"/>
                <a:ea typeface="+mj-ea"/>
              </a:rPr>
              <a:t>ご記入いただいた個人情報は、本セミナーの運営以外の目的で使用することはありません。</a:t>
            </a:r>
          </a:p>
        </p:txBody>
      </p:sp>
    </p:spTree>
    <p:extLst>
      <p:ext uri="{BB962C8B-B14F-4D97-AF65-F5344CB8AC3E}">
        <p14:creationId xmlns:p14="http://schemas.microsoft.com/office/powerpoint/2010/main" val="344818739"/>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4213</TotalTime>
  <Words>313</Words>
  <Application>Microsoft Office PowerPoint</Application>
  <PresentationFormat>A4 210 x 297 mm</PresentationFormat>
  <Paragraphs>54</Paragraphs>
  <Slides>1</Slides>
  <Notes>1</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1</vt:i4>
      </vt:variant>
    </vt:vector>
  </HeadingPairs>
  <TitlesOfParts>
    <vt:vector size="10" baseType="lpstr">
      <vt:lpstr>HGP創英角ｺﾞｼｯｸUB</vt:lpstr>
      <vt:lpstr>HGP創英角ﾎﾟｯﾌﾟ体</vt:lpstr>
      <vt:lpstr>HGS創英角ｺﾞｼｯｸUB</vt:lpstr>
      <vt:lpstr>HG創英角ｺﾞｼｯｸUB</vt:lpstr>
      <vt:lpstr>ＭＳ Ｐゴシック</vt:lpstr>
      <vt:lpstr>Arial</vt:lpstr>
      <vt:lpstr>Calibri</vt:lpstr>
      <vt:lpstr>Century</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所　孝廣</dc:creator>
  <cp:lastModifiedBy>yaotsu-s01</cp:lastModifiedBy>
  <cp:revision>252</cp:revision>
  <cp:lastPrinted>2021-12-17T01:11:19Z</cp:lastPrinted>
  <dcterms:created xsi:type="dcterms:W3CDTF">2016-07-08T09:00:51Z</dcterms:created>
  <dcterms:modified xsi:type="dcterms:W3CDTF">2022-04-19T04:15:01Z</dcterms:modified>
</cp:coreProperties>
</file>